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y="13716000" cx="24387025"/>
  <p:notesSz cx="13716000" cy="24387025"/>
  <p:embeddedFontLst>
    <p:embeddedFont>
      <p:font typeface="Sintony"/>
      <p:bold r:id="rId19"/>
    </p:embeddedFont>
    <p:embeddedFont>
      <p:font typeface="Poppins Medium"/>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PoppinsMedium-regular.fntdata"/><Relationship Id="rId11" Type="http://schemas.openxmlformats.org/officeDocument/2006/relationships/slide" Target="slides/slide7.xml"/><Relationship Id="rId22" Type="http://schemas.openxmlformats.org/officeDocument/2006/relationships/font" Target="fonts/PoppinsMedium-italic.fntdata"/><Relationship Id="rId10" Type="http://schemas.openxmlformats.org/officeDocument/2006/relationships/slide" Target="slides/slide6.xml"/><Relationship Id="rId21" Type="http://schemas.openxmlformats.org/officeDocument/2006/relationships/font" Target="fonts/PoppinsMedium-bold.fntdata"/><Relationship Id="rId13" Type="http://schemas.openxmlformats.org/officeDocument/2006/relationships/slide" Target="slides/slide9.xml"/><Relationship Id="rId12" Type="http://schemas.openxmlformats.org/officeDocument/2006/relationships/slide" Target="slides/slide8.xml"/><Relationship Id="rId23" Type="http://schemas.openxmlformats.org/officeDocument/2006/relationships/font" Target="fonts/PoppinsMedium-boldItalic.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font" Target="fonts/Sintony-bold.fntdata"/><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 name="Shape 11"/>
        <p:cNvGrpSpPr/>
        <p:nvPr/>
      </p:nvGrpSpPr>
      <p:grpSpPr>
        <a:xfrm>
          <a:off x="0" y="0"/>
          <a:ext cx="0" cy="0"/>
          <a:chOff x="0" y="0"/>
          <a:chExt cx="0" cy="0"/>
        </a:xfrm>
      </p:grpSpPr>
      <p:sp>
        <p:nvSpPr>
          <p:cNvPr id="12" name="Google Shape;12;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 name="Google Shape;13;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 name="Google Shape;14;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4" name="Shape 394"/>
        <p:cNvGrpSpPr/>
        <p:nvPr/>
      </p:nvGrpSpPr>
      <p:grpSpPr>
        <a:xfrm>
          <a:off x="0" y="0"/>
          <a:ext cx="0" cy="0"/>
          <a:chOff x="0" y="0"/>
          <a:chExt cx="0" cy="0"/>
        </a:xfrm>
      </p:grpSpPr>
      <p:sp>
        <p:nvSpPr>
          <p:cNvPr id="395" name="Google Shape;395;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96" name="Google Shape;396;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7" name="Google Shape;397;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6" name="Shape 476"/>
        <p:cNvGrpSpPr/>
        <p:nvPr/>
      </p:nvGrpSpPr>
      <p:grpSpPr>
        <a:xfrm>
          <a:off x="0" y="0"/>
          <a:ext cx="0" cy="0"/>
          <a:chOff x="0" y="0"/>
          <a:chExt cx="0" cy="0"/>
        </a:xfrm>
      </p:grpSpPr>
      <p:sp>
        <p:nvSpPr>
          <p:cNvPr id="477" name="Google Shape;477;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78" name="Google Shape;478;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9" name="Google Shape;479;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7" name="Shape 517"/>
        <p:cNvGrpSpPr/>
        <p:nvPr/>
      </p:nvGrpSpPr>
      <p:grpSpPr>
        <a:xfrm>
          <a:off x="0" y="0"/>
          <a:ext cx="0" cy="0"/>
          <a:chOff x="0" y="0"/>
          <a:chExt cx="0" cy="0"/>
        </a:xfrm>
      </p:grpSpPr>
      <p:sp>
        <p:nvSpPr>
          <p:cNvPr id="518" name="Google Shape;518;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19" name="Google Shape;519;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0" name="Google Shape;520;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9" name="Shape 559"/>
        <p:cNvGrpSpPr/>
        <p:nvPr/>
      </p:nvGrpSpPr>
      <p:grpSpPr>
        <a:xfrm>
          <a:off x="0" y="0"/>
          <a:ext cx="0" cy="0"/>
          <a:chOff x="0" y="0"/>
          <a:chExt cx="0" cy="0"/>
        </a:xfrm>
      </p:grpSpPr>
      <p:sp>
        <p:nvSpPr>
          <p:cNvPr id="560" name="Google Shape;560;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61" name="Google Shape;561;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62" name="Google Shape;562;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4" name="Shape 584"/>
        <p:cNvGrpSpPr/>
        <p:nvPr/>
      </p:nvGrpSpPr>
      <p:grpSpPr>
        <a:xfrm>
          <a:off x="0" y="0"/>
          <a:ext cx="0" cy="0"/>
          <a:chOff x="0" y="0"/>
          <a:chExt cx="0" cy="0"/>
        </a:xfrm>
      </p:grpSpPr>
      <p:sp>
        <p:nvSpPr>
          <p:cNvPr id="585" name="Google Shape;585;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86" name="Google Shape;586;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87" name="Google Shape;587;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 name="Shape 30"/>
        <p:cNvGrpSpPr/>
        <p:nvPr/>
      </p:nvGrpSpPr>
      <p:grpSpPr>
        <a:xfrm>
          <a:off x="0" y="0"/>
          <a:ext cx="0" cy="0"/>
          <a:chOff x="0" y="0"/>
          <a:chExt cx="0" cy="0"/>
        </a:xfrm>
      </p:grpSpPr>
      <p:sp>
        <p:nvSpPr>
          <p:cNvPr id="31" name="Google Shape;31;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2" name="Google Shape;32;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 name="Google Shape;33;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3" name="Google Shape;63;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4" name="Google Shape;64;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2" name="Google Shape;112;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 name="Google Shape;113;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0" name="Google Shape;140;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9" name="Google Shape;219;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0" name="Google Shape;220;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9" name="Google Shape;259;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0" name="Google Shape;260;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8" name="Google Shape;298;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9" name="Google Shape;299;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51" name="Google Shape;351;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2" name="Google Shape;352;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FAULT">
  <p:cSld name="DEFAULT">
    <p:bg>
      <p:bgPr>
        <a:solidFill>
          <a:schemeClr val="lt1"/>
        </a:solidFill>
      </p:bgPr>
    </p:bg>
    <p:spTree>
      <p:nvGrpSpPr>
        <p:cNvPr id="10" name="Shape 10"/>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 name="Shape 9"/>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7.png"/></Relationships>
</file>

<file path=ppt/slides/_rels/slide10.xml.rels><?xml version="1.0" encoding="UTF-8" standalone="yes"?><Relationships xmlns="http://schemas.openxmlformats.org/package/2006/relationships"><Relationship Id="rId10" Type="http://schemas.openxmlformats.org/officeDocument/2006/relationships/image" Target="../media/image57.png"/><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55.png"/><Relationship Id="rId4" Type="http://schemas.openxmlformats.org/officeDocument/2006/relationships/image" Target="../media/image71.png"/><Relationship Id="rId9" Type="http://schemas.openxmlformats.org/officeDocument/2006/relationships/image" Target="../media/image50.png"/><Relationship Id="rId5" Type="http://schemas.openxmlformats.org/officeDocument/2006/relationships/image" Target="../media/image54.png"/><Relationship Id="rId6" Type="http://schemas.openxmlformats.org/officeDocument/2006/relationships/image" Target="../media/image72.png"/><Relationship Id="rId7" Type="http://schemas.openxmlformats.org/officeDocument/2006/relationships/image" Target="../media/image17.png"/><Relationship Id="rId8" Type="http://schemas.openxmlformats.org/officeDocument/2006/relationships/image" Target="../media/image4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7.png"/><Relationship Id="rId4" Type="http://schemas.openxmlformats.org/officeDocument/2006/relationships/image" Target="../media/image7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12.png"/><Relationship Id="rId5" Type="http://schemas.openxmlformats.org/officeDocument/2006/relationships/image" Target="../media/image2.png"/><Relationship Id="rId6" Type="http://schemas.openxmlformats.org/officeDocument/2006/relationships/image" Target="../media/image7.png"/><Relationship Id="rId7" Type="http://schemas.openxmlformats.org/officeDocument/2006/relationships/image" Target="../media/image1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7.png"/></Relationships>
</file>

<file path=ppt/slides/_rels/slide5.xml.rels><?xml version="1.0" encoding="UTF-8" standalone="yes"?><Relationships xmlns="http://schemas.openxmlformats.org/package/2006/relationships"><Relationship Id="rId20" Type="http://schemas.openxmlformats.org/officeDocument/2006/relationships/image" Target="../media/image28.png"/><Relationship Id="rId11" Type="http://schemas.openxmlformats.org/officeDocument/2006/relationships/image" Target="../media/image5.png"/><Relationship Id="rId10" Type="http://schemas.openxmlformats.org/officeDocument/2006/relationships/image" Target="../media/image13.png"/><Relationship Id="rId13" Type="http://schemas.openxmlformats.org/officeDocument/2006/relationships/image" Target="../media/image43.png"/><Relationship Id="rId12" Type="http://schemas.openxmlformats.org/officeDocument/2006/relationships/image" Target="../media/image21.png"/><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7.png"/><Relationship Id="rId4" Type="http://schemas.openxmlformats.org/officeDocument/2006/relationships/image" Target="../media/image4.png"/><Relationship Id="rId9" Type="http://schemas.openxmlformats.org/officeDocument/2006/relationships/image" Target="../media/image3.png"/><Relationship Id="rId15" Type="http://schemas.openxmlformats.org/officeDocument/2006/relationships/image" Target="../media/image30.png"/><Relationship Id="rId14" Type="http://schemas.openxmlformats.org/officeDocument/2006/relationships/image" Target="../media/image23.png"/><Relationship Id="rId17" Type="http://schemas.openxmlformats.org/officeDocument/2006/relationships/image" Target="../media/image27.png"/><Relationship Id="rId16" Type="http://schemas.openxmlformats.org/officeDocument/2006/relationships/image" Target="../media/image24.png"/><Relationship Id="rId5" Type="http://schemas.openxmlformats.org/officeDocument/2006/relationships/image" Target="../media/image10.png"/><Relationship Id="rId19" Type="http://schemas.openxmlformats.org/officeDocument/2006/relationships/image" Target="../media/image14.png"/><Relationship Id="rId6" Type="http://schemas.openxmlformats.org/officeDocument/2006/relationships/image" Target="../media/image32.png"/><Relationship Id="rId18" Type="http://schemas.openxmlformats.org/officeDocument/2006/relationships/image" Target="../media/image46.png"/><Relationship Id="rId7" Type="http://schemas.openxmlformats.org/officeDocument/2006/relationships/image" Target="../media/image8.png"/><Relationship Id="rId8" Type="http://schemas.openxmlformats.org/officeDocument/2006/relationships/image" Target="../media/image1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7.png"/><Relationship Id="rId4" Type="http://schemas.openxmlformats.org/officeDocument/2006/relationships/image" Target="../media/image52.png"/><Relationship Id="rId5" Type="http://schemas.openxmlformats.org/officeDocument/2006/relationships/image" Target="../media/image82.png"/><Relationship Id="rId6" Type="http://schemas.openxmlformats.org/officeDocument/2006/relationships/image" Target="../media/image38.png"/><Relationship Id="rId7" Type="http://schemas.openxmlformats.org/officeDocument/2006/relationships/image" Target="../media/image74.png"/><Relationship Id="rId8" Type="http://schemas.openxmlformats.org/officeDocument/2006/relationships/image" Target="../media/image29.png"/></Relationships>
</file>

<file path=ppt/slides/_rels/slide7.xml.rels><?xml version="1.0" encoding="UTF-8" standalone="yes"?><Relationships xmlns="http://schemas.openxmlformats.org/package/2006/relationships"><Relationship Id="rId10" Type="http://schemas.openxmlformats.org/officeDocument/2006/relationships/image" Target="../media/image70.png"/><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7.png"/><Relationship Id="rId4" Type="http://schemas.openxmlformats.org/officeDocument/2006/relationships/image" Target="../media/image31.png"/><Relationship Id="rId9" Type="http://schemas.openxmlformats.org/officeDocument/2006/relationships/image" Target="../media/image36.png"/><Relationship Id="rId5" Type="http://schemas.openxmlformats.org/officeDocument/2006/relationships/image" Target="../media/image51.png"/><Relationship Id="rId6" Type="http://schemas.openxmlformats.org/officeDocument/2006/relationships/image" Target="../media/image37.png"/><Relationship Id="rId7" Type="http://schemas.openxmlformats.org/officeDocument/2006/relationships/image" Target="../media/image34.png"/><Relationship Id="rId8" Type="http://schemas.openxmlformats.org/officeDocument/2006/relationships/image" Target="../media/image33.png"/></Relationships>
</file>

<file path=ppt/slides/_rels/slide8.xml.rels><?xml version="1.0" encoding="UTF-8" standalone="yes"?><Relationships xmlns="http://schemas.openxmlformats.org/package/2006/relationships"><Relationship Id="rId11" Type="http://schemas.openxmlformats.org/officeDocument/2006/relationships/image" Target="../media/image64.png"/><Relationship Id="rId10" Type="http://schemas.openxmlformats.org/officeDocument/2006/relationships/image" Target="../media/image45.png"/><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7.png"/><Relationship Id="rId4" Type="http://schemas.openxmlformats.org/officeDocument/2006/relationships/image" Target="../media/image75.png"/><Relationship Id="rId9" Type="http://schemas.openxmlformats.org/officeDocument/2006/relationships/image" Target="../media/image66.png"/><Relationship Id="rId5" Type="http://schemas.openxmlformats.org/officeDocument/2006/relationships/image" Target="../media/image39.png"/><Relationship Id="rId6" Type="http://schemas.openxmlformats.org/officeDocument/2006/relationships/image" Target="../media/image58.png"/><Relationship Id="rId7" Type="http://schemas.openxmlformats.org/officeDocument/2006/relationships/image" Target="../media/image42.png"/><Relationship Id="rId8" Type="http://schemas.openxmlformats.org/officeDocument/2006/relationships/image" Target="../media/image4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7.png"/><Relationship Id="rId4" Type="http://schemas.openxmlformats.org/officeDocument/2006/relationships/image" Target="../media/image5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5" name="Shape 15"/>
        <p:cNvGrpSpPr/>
        <p:nvPr/>
      </p:nvGrpSpPr>
      <p:grpSpPr>
        <a:xfrm>
          <a:off x="0" y="0"/>
          <a:ext cx="0" cy="0"/>
          <a:chOff x="0" y="0"/>
          <a:chExt cx="0" cy="0"/>
        </a:xfrm>
      </p:grpSpPr>
      <p:sp>
        <p:nvSpPr>
          <p:cNvPr id="16" name="Google Shape;16;p3"/>
          <p:cNvSpPr/>
          <p:nvPr/>
        </p:nvSpPr>
        <p:spPr>
          <a:xfrm>
            <a:off x="12320540" y="0"/>
            <a:ext cx="12066508" cy="13716000"/>
          </a:xfrm>
          <a:prstGeom prst="rect">
            <a:avLst/>
          </a:prstGeom>
          <a:solidFill>
            <a:srgbClr val="F6F6F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3"/>
          <p:cNvSpPr/>
          <p:nvPr/>
        </p:nvSpPr>
        <p:spPr>
          <a:xfrm>
            <a:off x="1016127" y="546100"/>
            <a:ext cx="3124591"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3"/>
          <p:cNvSpPr/>
          <p:nvPr/>
        </p:nvSpPr>
        <p:spPr>
          <a:xfrm>
            <a:off x="1276510" y="863600"/>
            <a:ext cx="270543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YOUR LOGO HERE</a:t>
            </a:r>
            <a:endParaRPr b="0" i="0" sz="2400" u="none" cap="none" strike="noStrike">
              <a:solidFill>
                <a:schemeClr val="dk1"/>
              </a:solidFill>
              <a:latin typeface="Calibri"/>
              <a:ea typeface="Calibri"/>
              <a:cs typeface="Calibri"/>
              <a:sym typeface="Calibri"/>
            </a:endParaRPr>
          </a:p>
        </p:txBody>
      </p:sp>
      <p:sp>
        <p:nvSpPr>
          <p:cNvPr id="19" name="Google Shape;19;p3"/>
          <p:cNvSpPr/>
          <p:nvPr/>
        </p:nvSpPr>
        <p:spPr>
          <a:xfrm>
            <a:off x="1016127" y="9969500"/>
            <a:ext cx="3594549"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a:off x="1143143" y="10096500"/>
            <a:ext cx="3442130"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YOUR NAME /POSITION</a:t>
            </a:r>
            <a:endParaRPr b="0" i="0" sz="2400" u="none" cap="none" strike="noStrike">
              <a:solidFill>
                <a:schemeClr val="dk1"/>
              </a:solidFill>
              <a:latin typeface="Calibri"/>
              <a:ea typeface="Calibri"/>
              <a:cs typeface="Calibri"/>
              <a:sym typeface="Calibri"/>
            </a:endParaRPr>
          </a:p>
        </p:txBody>
      </p:sp>
      <p:sp>
        <p:nvSpPr>
          <p:cNvPr id="21" name="Google Shape;21;p3"/>
          <p:cNvSpPr/>
          <p:nvPr/>
        </p:nvSpPr>
        <p:spPr>
          <a:xfrm>
            <a:off x="19636654" y="812800"/>
            <a:ext cx="3734267"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a:off x="19763670" y="939800"/>
            <a:ext cx="358184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CONTACT INFORMATION</a:t>
            </a:r>
            <a:endParaRPr b="0" i="0" sz="2400" u="none" cap="none" strike="noStrike">
              <a:solidFill>
                <a:schemeClr val="dk1"/>
              </a:solidFill>
              <a:latin typeface="Calibri"/>
              <a:ea typeface="Calibri"/>
              <a:cs typeface="Calibri"/>
              <a:sym typeface="Calibri"/>
            </a:endParaRPr>
          </a:p>
        </p:txBody>
      </p:sp>
      <p:sp>
        <p:nvSpPr>
          <p:cNvPr id="23" name="Google Shape;23;p3"/>
          <p:cNvSpPr/>
          <p:nvPr/>
        </p:nvSpPr>
        <p:spPr>
          <a:xfrm>
            <a:off x="16651781" y="7086600"/>
            <a:ext cx="3073784"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a:off x="16778797" y="7213600"/>
            <a:ext cx="2921365"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Add an image here</a:t>
            </a:r>
            <a:endParaRPr b="0" i="0" sz="2400" u="none" cap="none" strike="noStrike">
              <a:solidFill>
                <a:schemeClr val="dk1"/>
              </a:solidFill>
              <a:latin typeface="Calibri"/>
              <a:ea typeface="Calibri"/>
              <a:cs typeface="Calibri"/>
              <a:sym typeface="Calibri"/>
            </a:endParaRPr>
          </a:p>
        </p:txBody>
      </p:sp>
      <p:sp>
        <p:nvSpPr>
          <p:cNvPr id="25" name="Google Shape;25;p3"/>
          <p:cNvSpPr/>
          <p:nvPr/>
        </p:nvSpPr>
        <p:spPr>
          <a:xfrm>
            <a:off x="1016127" y="7048500"/>
            <a:ext cx="9234054" cy="1625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a:off x="1143143" y="7175500"/>
            <a:ext cx="9081635" cy="1473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2400"/>
              <a:buFont typeface="Poppins Medium"/>
              <a:buNone/>
            </a:pPr>
            <a:r>
              <a:rPr b="0" i="0" lang="en-US" sz="2400" u="none" cap="none" strike="noStrike">
                <a:solidFill>
                  <a:srgbClr val="171717"/>
                </a:solidFill>
                <a:latin typeface="Poppins Medium"/>
                <a:ea typeface="Poppins Medium"/>
                <a:cs typeface="Poppins Medium"/>
                <a:sym typeface="Poppins Medium"/>
              </a:rPr>
              <a:t>This is an explication, you may add some words about your company, people, what you do. You may edit this text and add some information</a:t>
            </a:r>
            <a:endParaRPr b="0" i="0" sz="2400" u="none" cap="none" strike="noStrike">
              <a:solidFill>
                <a:schemeClr val="dk1"/>
              </a:solidFill>
              <a:latin typeface="Calibri"/>
              <a:ea typeface="Calibri"/>
              <a:cs typeface="Calibri"/>
              <a:sym typeface="Calibri"/>
            </a:endParaRPr>
          </a:p>
        </p:txBody>
      </p:sp>
      <p:sp>
        <p:nvSpPr>
          <p:cNvPr id="27" name="Google Shape;27;p3"/>
          <p:cNvSpPr/>
          <p:nvPr/>
        </p:nvSpPr>
        <p:spPr>
          <a:xfrm>
            <a:off x="1016127" y="5207000"/>
            <a:ext cx="7849581" cy="1841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a:off x="1143143" y="5334000"/>
            <a:ext cx="8002000" cy="19939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9600"/>
              <a:buFont typeface="Sintony"/>
              <a:buNone/>
            </a:pPr>
            <a:r>
              <a:rPr b="1" i="0" lang="en-US" sz="9600" u="none" cap="none" strike="noStrike">
                <a:solidFill>
                  <a:srgbClr val="000000"/>
                </a:solidFill>
                <a:latin typeface="Sintony"/>
                <a:ea typeface="Sintony"/>
                <a:cs typeface="Sintony"/>
                <a:sym typeface="Sintony"/>
              </a:rPr>
              <a:t>WHO WE ARE</a:t>
            </a:r>
            <a:endParaRPr b="0" i="0" sz="9600" u="none" cap="none" strike="noStrike">
              <a:solidFill>
                <a:schemeClr val="dk1"/>
              </a:solidFill>
              <a:latin typeface="Calibri"/>
              <a:ea typeface="Calibri"/>
              <a:cs typeface="Calibri"/>
              <a:sym typeface="Calibri"/>
            </a:endParaRPr>
          </a:p>
        </p:txBody>
      </p:sp>
      <p:pic>
        <p:nvPicPr>
          <p:cNvPr descr=" " id="29" name="Google Shape;29;p3"/>
          <p:cNvPicPr preferRelativeResize="0"/>
          <p:nvPr/>
        </p:nvPicPr>
        <p:blipFill rotWithShape="1">
          <a:blip r:embed="rId3">
            <a:alphaModFix/>
          </a:blip>
          <a:srcRect b="0" l="0" r="0" t="0"/>
          <a:stretch/>
        </p:blipFill>
        <p:spPr>
          <a:xfrm>
            <a:off x="1016127" y="1892300"/>
            <a:ext cx="22354794" cy="127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98" name="Shape 398"/>
        <p:cNvGrpSpPr/>
        <p:nvPr/>
      </p:nvGrpSpPr>
      <p:grpSpPr>
        <a:xfrm>
          <a:off x="0" y="0"/>
          <a:ext cx="0" cy="0"/>
          <a:chOff x="0" y="0"/>
          <a:chExt cx="0" cy="0"/>
        </a:xfrm>
      </p:grpSpPr>
      <p:sp>
        <p:nvSpPr>
          <p:cNvPr id="399" name="Google Shape;399;p12"/>
          <p:cNvSpPr/>
          <p:nvPr/>
        </p:nvSpPr>
        <p:spPr>
          <a:xfrm>
            <a:off x="13171546" y="1905000"/>
            <a:ext cx="4801200" cy="11811000"/>
          </a:xfrm>
          <a:prstGeom prst="rect">
            <a:avLst/>
          </a:prstGeom>
          <a:solidFill>
            <a:srgbClr val="F6F6F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0" name="Google Shape;400;p12"/>
          <p:cNvSpPr/>
          <p:nvPr/>
        </p:nvSpPr>
        <p:spPr>
          <a:xfrm>
            <a:off x="1016127" y="2895600"/>
            <a:ext cx="3632654" cy="1841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1" name="Google Shape;401;p12"/>
          <p:cNvSpPr/>
          <p:nvPr/>
        </p:nvSpPr>
        <p:spPr>
          <a:xfrm>
            <a:off x="1143143" y="3022600"/>
            <a:ext cx="3785073" cy="19939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9600"/>
              <a:buFont typeface="Sintony"/>
              <a:buNone/>
            </a:pPr>
            <a:r>
              <a:rPr b="1" i="0" lang="en-US" sz="9600" u="none" cap="none" strike="noStrike">
                <a:solidFill>
                  <a:srgbClr val="000000"/>
                </a:solidFill>
                <a:latin typeface="Sintony"/>
                <a:ea typeface="Sintony"/>
                <a:cs typeface="Sintony"/>
                <a:sym typeface="Sintony"/>
              </a:rPr>
              <a:t>PRICE</a:t>
            </a:r>
            <a:endParaRPr b="0" i="0" sz="9600" u="none" cap="none" strike="noStrike">
              <a:solidFill>
                <a:schemeClr val="dk1"/>
              </a:solidFill>
              <a:latin typeface="Calibri"/>
              <a:ea typeface="Calibri"/>
              <a:cs typeface="Calibri"/>
              <a:sym typeface="Calibri"/>
            </a:endParaRPr>
          </a:p>
        </p:txBody>
      </p:sp>
      <p:pic>
        <p:nvPicPr>
          <p:cNvPr descr=" " id="402" name="Google Shape;402;p12"/>
          <p:cNvPicPr preferRelativeResize="0"/>
          <p:nvPr/>
        </p:nvPicPr>
        <p:blipFill rotWithShape="1">
          <a:blip r:embed="rId3">
            <a:alphaModFix/>
          </a:blip>
          <a:srcRect b="0" l="0" r="0" t="0"/>
          <a:stretch/>
        </p:blipFill>
        <p:spPr>
          <a:xfrm>
            <a:off x="13133441" y="2336800"/>
            <a:ext cx="12702" cy="9385300"/>
          </a:xfrm>
          <a:prstGeom prst="rect">
            <a:avLst/>
          </a:prstGeom>
          <a:noFill/>
          <a:ln>
            <a:noFill/>
          </a:ln>
        </p:spPr>
      </p:pic>
      <p:pic>
        <p:nvPicPr>
          <p:cNvPr descr=" " id="403" name="Google Shape;403;p12"/>
          <p:cNvPicPr preferRelativeResize="0"/>
          <p:nvPr/>
        </p:nvPicPr>
        <p:blipFill rotWithShape="1">
          <a:blip r:embed="rId4">
            <a:alphaModFix/>
          </a:blip>
          <a:srcRect b="0" l="0" r="0" t="0"/>
          <a:stretch/>
        </p:blipFill>
        <p:spPr>
          <a:xfrm>
            <a:off x="9310264" y="10223500"/>
            <a:ext cx="3581848" cy="12700"/>
          </a:xfrm>
          <a:prstGeom prst="rect">
            <a:avLst/>
          </a:prstGeom>
          <a:noFill/>
          <a:ln>
            <a:noFill/>
          </a:ln>
        </p:spPr>
      </p:pic>
      <p:pic>
        <p:nvPicPr>
          <p:cNvPr descr=" " id="404" name="Google Shape;404;p12"/>
          <p:cNvPicPr preferRelativeResize="0"/>
          <p:nvPr/>
        </p:nvPicPr>
        <p:blipFill rotWithShape="1">
          <a:blip r:embed="rId5">
            <a:alphaModFix/>
          </a:blip>
          <a:srcRect b="0" l="0" r="0" t="0"/>
          <a:stretch/>
        </p:blipFill>
        <p:spPr>
          <a:xfrm>
            <a:off x="13476384" y="10223500"/>
            <a:ext cx="4001000" cy="12700"/>
          </a:xfrm>
          <a:prstGeom prst="rect">
            <a:avLst/>
          </a:prstGeom>
          <a:noFill/>
          <a:ln>
            <a:noFill/>
          </a:ln>
        </p:spPr>
      </p:pic>
      <p:pic>
        <p:nvPicPr>
          <p:cNvPr descr=" " id="405" name="Google Shape;405;p12"/>
          <p:cNvPicPr preferRelativeResize="0"/>
          <p:nvPr/>
        </p:nvPicPr>
        <p:blipFill rotWithShape="1">
          <a:blip r:embed="rId5">
            <a:alphaModFix/>
          </a:blip>
          <a:srcRect b="0" l="0" r="0" t="0"/>
          <a:stretch/>
        </p:blipFill>
        <p:spPr>
          <a:xfrm>
            <a:off x="18417302" y="10223500"/>
            <a:ext cx="4001000" cy="12700"/>
          </a:xfrm>
          <a:prstGeom prst="rect">
            <a:avLst/>
          </a:prstGeom>
          <a:noFill/>
          <a:ln>
            <a:noFill/>
          </a:ln>
        </p:spPr>
      </p:pic>
      <p:pic>
        <p:nvPicPr>
          <p:cNvPr descr=" " id="406" name="Google Shape;406;p12"/>
          <p:cNvPicPr preferRelativeResize="0"/>
          <p:nvPr/>
        </p:nvPicPr>
        <p:blipFill rotWithShape="1">
          <a:blip r:embed="rId6">
            <a:alphaModFix/>
          </a:blip>
          <a:srcRect b="0" l="0" r="0" t="0"/>
          <a:stretch/>
        </p:blipFill>
        <p:spPr>
          <a:xfrm>
            <a:off x="17960045" y="3035300"/>
            <a:ext cx="12702" cy="8686800"/>
          </a:xfrm>
          <a:prstGeom prst="rect">
            <a:avLst/>
          </a:prstGeom>
          <a:noFill/>
          <a:ln>
            <a:noFill/>
          </a:ln>
        </p:spPr>
      </p:pic>
      <p:sp>
        <p:nvSpPr>
          <p:cNvPr id="407" name="Google Shape;407;p12"/>
          <p:cNvSpPr/>
          <p:nvPr/>
        </p:nvSpPr>
        <p:spPr>
          <a:xfrm>
            <a:off x="9411876" y="4914900"/>
            <a:ext cx="3581848" cy="7620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a:t>
            </a:r>
            <a:endParaRPr b="0" i="0" sz="1800" u="none" cap="none" strike="noStrike">
              <a:solidFill>
                <a:schemeClr val="dk1"/>
              </a:solidFill>
              <a:latin typeface="Calibri"/>
              <a:ea typeface="Calibri"/>
              <a:cs typeface="Calibri"/>
              <a:sym typeface="Calibri"/>
            </a:endParaRPr>
          </a:p>
        </p:txBody>
      </p:sp>
      <p:sp>
        <p:nvSpPr>
          <p:cNvPr id="408" name="Google Shape;408;p12"/>
          <p:cNvSpPr/>
          <p:nvPr/>
        </p:nvSpPr>
        <p:spPr>
          <a:xfrm>
            <a:off x="9411876" y="5791200"/>
            <a:ext cx="3581848" cy="7620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a:t>
            </a:r>
            <a:endParaRPr b="0" i="0" sz="1800" u="none" cap="none" strike="noStrike">
              <a:solidFill>
                <a:schemeClr val="dk1"/>
              </a:solidFill>
              <a:latin typeface="Calibri"/>
              <a:ea typeface="Calibri"/>
              <a:cs typeface="Calibri"/>
              <a:sym typeface="Calibri"/>
            </a:endParaRPr>
          </a:p>
        </p:txBody>
      </p:sp>
      <p:sp>
        <p:nvSpPr>
          <p:cNvPr id="409" name="Google Shape;409;p12"/>
          <p:cNvSpPr/>
          <p:nvPr/>
        </p:nvSpPr>
        <p:spPr>
          <a:xfrm>
            <a:off x="13971746" y="4914900"/>
            <a:ext cx="3579731" cy="75988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a:t>
            </a:r>
            <a:r>
              <a:rPr b="0" i="0" lang="en-US" sz="1700" u="none" cap="none" strike="noStrike">
                <a:solidFill>
                  <a:srgbClr val="171717"/>
                </a:solidFill>
                <a:latin typeface="Poppins Medium"/>
                <a:ea typeface="Poppins Medium"/>
                <a:cs typeface="Poppins Medium"/>
                <a:sym typeface="Poppins Medium"/>
              </a:rPr>
              <a:t>  </a:t>
            </a:r>
            <a:endParaRPr b="0" i="0" sz="1800" u="none" cap="none" strike="noStrike">
              <a:solidFill>
                <a:schemeClr val="dk1"/>
              </a:solidFill>
              <a:latin typeface="Calibri"/>
              <a:ea typeface="Calibri"/>
              <a:cs typeface="Calibri"/>
              <a:sym typeface="Calibri"/>
            </a:endParaRPr>
          </a:p>
        </p:txBody>
      </p:sp>
      <p:sp>
        <p:nvSpPr>
          <p:cNvPr id="410" name="Google Shape;410;p12"/>
          <p:cNvSpPr/>
          <p:nvPr/>
        </p:nvSpPr>
        <p:spPr>
          <a:xfrm>
            <a:off x="18874559" y="4914900"/>
            <a:ext cx="3579731" cy="75988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a:t>
            </a:r>
            <a:r>
              <a:rPr b="0" i="0" lang="en-US" sz="1700" u="none" cap="none" strike="noStrike">
                <a:solidFill>
                  <a:srgbClr val="171717"/>
                </a:solidFill>
                <a:latin typeface="Poppins Medium"/>
                <a:ea typeface="Poppins Medium"/>
                <a:cs typeface="Poppins Medium"/>
                <a:sym typeface="Poppins Medium"/>
              </a:rPr>
              <a:t> </a:t>
            </a:r>
            <a:endParaRPr b="0" i="0" sz="1800" u="none" cap="none" strike="noStrike">
              <a:solidFill>
                <a:schemeClr val="dk1"/>
              </a:solidFill>
              <a:latin typeface="Calibri"/>
              <a:ea typeface="Calibri"/>
              <a:cs typeface="Calibri"/>
              <a:sym typeface="Calibri"/>
            </a:endParaRPr>
          </a:p>
        </p:txBody>
      </p:sp>
      <p:sp>
        <p:nvSpPr>
          <p:cNvPr id="411" name="Google Shape;411;p12"/>
          <p:cNvSpPr/>
          <p:nvPr/>
        </p:nvSpPr>
        <p:spPr>
          <a:xfrm>
            <a:off x="13971746" y="5753100"/>
            <a:ext cx="3579731" cy="75988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a:t>
            </a:r>
            <a:r>
              <a:rPr b="0" i="0" lang="en-US" sz="1700" u="none" cap="none" strike="noStrike">
                <a:solidFill>
                  <a:srgbClr val="171717"/>
                </a:solidFill>
                <a:latin typeface="Poppins Medium"/>
                <a:ea typeface="Poppins Medium"/>
                <a:cs typeface="Poppins Medium"/>
                <a:sym typeface="Poppins Medium"/>
              </a:rPr>
              <a:t> </a:t>
            </a:r>
            <a:endParaRPr b="0" i="0" sz="1800" u="none" cap="none" strike="noStrike">
              <a:solidFill>
                <a:schemeClr val="dk1"/>
              </a:solidFill>
              <a:latin typeface="Calibri"/>
              <a:ea typeface="Calibri"/>
              <a:cs typeface="Calibri"/>
              <a:sym typeface="Calibri"/>
            </a:endParaRPr>
          </a:p>
        </p:txBody>
      </p:sp>
      <p:sp>
        <p:nvSpPr>
          <p:cNvPr id="412" name="Google Shape;412;p12"/>
          <p:cNvSpPr/>
          <p:nvPr/>
        </p:nvSpPr>
        <p:spPr>
          <a:xfrm>
            <a:off x="18874559" y="5753100"/>
            <a:ext cx="3581848" cy="7620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a:t>
            </a:r>
            <a:endParaRPr b="0" i="0" sz="1800" u="none" cap="none" strike="noStrike">
              <a:solidFill>
                <a:schemeClr val="dk1"/>
              </a:solidFill>
              <a:latin typeface="Calibri"/>
              <a:ea typeface="Calibri"/>
              <a:cs typeface="Calibri"/>
              <a:sym typeface="Calibri"/>
            </a:endParaRPr>
          </a:p>
        </p:txBody>
      </p:sp>
      <p:sp>
        <p:nvSpPr>
          <p:cNvPr id="413" name="Google Shape;413;p12"/>
          <p:cNvSpPr/>
          <p:nvPr/>
        </p:nvSpPr>
        <p:spPr>
          <a:xfrm>
            <a:off x="13971746" y="6591300"/>
            <a:ext cx="3579731" cy="75988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a:t>
            </a:r>
            <a:r>
              <a:rPr b="0" i="0" lang="en-US" sz="1700" u="none" cap="none" strike="noStrike">
                <a:solidFill>
                  <a:srgbClr val="171717"/>
                </a:solidFill>
                <a:latin typeface="Poppins Medium"/>
                <a:ea typeface="Poppins Medium"/>
                <a:cs typeface="Poppins Medium"/>
                <a:sym typeface="Poppins Medium"/>
              </a:rPr>
              <a:t> </a:t>
            </a:r>
            <a:endParaRPr b="0" i="0" sz="1800" u="none" cap="none" strike="noStrike">
              <a:solidFill>
                <a:schemeClr val="dk1"/>
              </a:solidFill>
              <a:latin typeface="Calibri"/>
              <a:ea typeface="Calibri"/>
              <a:cs typeface="Calibri"/>
              <a:sym typeface="Calibri"/>
            </a:endParaRPr>
          </a:p>
        </p:txBody>
      </p:sp>
      <p:sp>
        <p:nvSpPr>
          <p:cNvPr id="414" name="Google Shape;414;p12"/>
          <p:cNvSpPr/>
          <p:nvPr/>
        </p:nvSpPr>
        <p:spPr>
          <a:xfrm>
            <a:off x="18874559" y="6591300"/>
            <a:ext cx="3579731" cy="75988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a:t>
            </a:r>
            <a:r>
              <a:rPr b="0" i="0" lang="en-US" sz="1700" u="none" cap="none" strike="noStrike">
                <a:solidFill>
                  <a:srgbClr val="171717"/>
                </a:solidFill>
                <a:latin typeface="Poppins Medium"/>
                <a:ea typeface="Poppins Medium"/>
                <a:cs typeface="Poppins Medium"/>
                <a:sym typeface="Poppins Medium"/>
              </a:rPr>
              <a:t> </a:t>
            </a:r>
            <a:endParaRPr b="0" i="0" sz="1800" u="none" cap="none" strike="noStrike">
              <a:solidFill>
                <a:schemeClr val="dk1"/>
              </a:solidFill>
              <a:latin typeface="Calibri"/>
              <a:ea typeface="Calibri"/>
              <a:cs typeface="Calibri"/>
              <a:sym typeface="Calibri"/>
            </a:endParaRPr>
          </a:p>
        </p:txBody>
      </p:sp>
      <p:sp>
        <p:nvSpPr>
          <p:cNvPr id="415" name="Google Shape;415;p12"/>
          <p:cNvSpPr/>
          <p:nvPr/>
        </p:nvSpPr>
        <p:spPr>
          <a:xfrm>
            <a:off x="13971746" y="7429500"/>
            <a:ext cx="3581848" cy="7620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a:t>
            </a:r>
            <a:endParaRPr b="0" i="0" sz="1800" u="none" cap="none" strike="noStrike">
              <a:solidFill>
                <a:schemeClr val="dk1"/>
              </a:solidFill>
              <a:latin typeface="Calibri"/>
              <a:ea typeface="Calibri"/>
              <a:cs typeface="Calibri"/>
              <a:sym typeface="Calibri"/>
            </a:endParaRPr>
          </a:p>
        </p:txBody>
      </p:sp>
      <p:sp>
        <p:nvSpPr>
          <p:cNvPr id="416" name="Google Shape;416;p12"/>
          <p:cNvSpPr/>
          <p:nvPr/>
        </p:nvSpPr>
        <p:spPr>
          <a:xfrm>
            <a:off x="18874559" y="7429500"/>
            <a:ext cx="3579731" cy="75988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a:t>
            </a:r>
            <a:r>
              <a:rPr b="0" i="0" lang="en-US" sz="1700" u="none" cap="none" strike="noStrike">
                <a:solidFill>
                  <a:srgbClr val="171717"/>
                </a:solidFill>
                <a:latin typeface="Poppins Medium"/>
                <a:ea typeface="Poppins Medium"/>
                <a:cs typeface="Poppins Medium"/>
                <a:sym typeface="Poppins Medium"/>
              </a:rPr>
              <a:t> </a:t>
            </a:r>
            <a:endParaRPr b="0" i="0" sz="1800" u="none" cap="none" strike="noStrike">
              <a:solidFill>
                <a:schemeClr val="dk1"/>
              </a:solidFill>
              <a:latin typeface="Calibri"/>
              <a:ea typeface="Calibri"/>
              <a:cs typeface="Calibri"/>
              <a:sym typeface="Calibri"/>
            </a:endParaRPr>
          </a:p>
        </p:txBody>
      </p:sp>
      <p:sp>
        <p:nvSpPr>
          <p:cNvPr id="417" name="Google Shape;417;p12"/>
          <p:cNvSpPr/>
          <p:nvPr/>
        </p:nvSpPr>
        <p:spPr>
          <a:xfrm>
            <a:off x="9411876" y="6667500"/>
            <a:ext cx="3581848" cy="7620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a:t>
            </a:r>
            <a:endParaRPr b="0" i="0" sz="1800" u="none" cap="none" strike="noStrike">
              <a:solidFill>
                <a:schemeClr val="dk1"/>
              </a:solidFill>
              <a:latin typeface="Calibri"/>
              <a:ea typeface="Calibri"/>
              <a:cs typeface="Calibri"/>
              <a:sym typeface="Calibri"/>
            </a:endParaRPr>
          </a:p>
        </p:txBody>
      </p:sp>
      <p:sp>
        <p:nvSpPr>
          <p:cNvPr id="418" name="Google Shape;418;p12"/>
          <p:cNvSpPr/>
          <p:nvPr/>
        </p:nvSpPr>
        <p:spPr>
          <a:xfrm>
            <a:off x="9411876" y="7543800"/>
            <a:ext cx="3581848" cy="7620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a:t>
            </a:r>
            <a:endParaRPr b="0" i="0" sz="1800" u="none" cap="none" strike="noStrike">
              <a:solidFill>
                <a:schemeClr val="dk1"/>
              </a:solidFill>
              <a:latin typeface="Calibri"/>
              <a:ea typeface="Calibri"/>
              <a:cs typeface="Calibri"/>
              <a:sym typeface="Calibri"/>
            </a:endParaRPr>
          </a:p>
        </p:txBody>
      </p:sp>
      <p:sp>
        <p:nvSpPr>
          <p:cNvPr id="419" name="Google Shape;419;p12"/>
          <p:cNvSpPr/>
          <p:nvPr/>
        </p:nvSpPr>
        <p:spPr>
          <a:xfrm>
            <a:off x="9411876" y="8420100"/>
            <a:ext cx="3581848" cy="7620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a:t>
            </a:r>
            <a:endParaRPr b="0" i="0" sz="1800" u="none" cap="none" strike="noStrike">
              <a:solidFill>
                <a:schemeClr val="dk1"/>
              </a:solidFill>
              <a:latin typeface="Calibri"/>
              <a:ea typeface="Calibri"/>
              <a:cs typeface="Calibri"/>
              <a:sym typeface="Calibri"/>
            </a:endParaRPr>
          </a:p>
        </p:txBody>
      </p:sp>
      <p:sp>
        <p:nvSpPr>
          <p:cNvPr id="420" name="Google Shape;420;p12"/>
          <p:cNvSpPr/>
          <p:nvPr/>
        </p:nvSpPr>
        <p:spPr>
          <a:xfrm>
            <a:off x="9183248" y="11049000"/>
            <a:ext cx="3759670" cy="939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1" name="Google Shape;421;p12"/>
          <p:cNvSpPr/>
          <p:nvPr/>
        </p:nvSpPr>
        <p:spPr>
          <a:xfrm>
            <a:off x="9310264" y="11176000"/>
            <a:ext cx="3581848" cy="7620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a:t>
            </a:r>
            <a:endParaRPr b="0" i="0" sz="1800" u="none" cap="none" strike="noStrike">
              <a:solidFill>
                <a:schemeClr val="dk1"/>
              </a:solidFill>
              <a:latin typeface="Calibri"/>
              <a:ea typeface="Calibri"/>
              <a:cs typeface="Calibri"/>
              <a:sym typeface="Calibri"/>
            </a:endParaRPr>
          </a:p>
        </p:txBody>
      </p:sp>
      <p:sp>
        <p:nvSpPr>
          <p:cNvPr id="422" name="Google Shape;422;p12"/>
          <p:cNvSpPr/>
          <p:nvPr/>
        </p:nvSpPr>
        <p:spPr>
          <a:xfrm>
            <a:off x="8827603" y="3695700"/>
            <a:ext cx="1600400" cy="1168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3" name="Google Shape;423;p12"/>
          <p:cNvSpPr/>
          <p:nvPr/>
        </p:nvSpPr>
        <p:spPr>
          <a:xfrm>
            <a:off x="8954619" y="3822700"/>
            <a:ext cx="1579231" cy="114723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5500"/>
              <a:buFont typeface="Sintony"/>
              <a:buNone/>
            </a:pPr>
            <a:r>
              <a:rPr b="1" i="0" lang="en-US" sz="5500" u="none" cap="none" strike="noStrike">
                <a:solidFill>
                  <a:srgbClr val="171717"/>
                </a:solidFill>
                <a:latin typeface="Sintony"/>
                <a:ea typeface="Sintony"/>
                <a:cs typeface="Sintony"/>
                <a:sym typeface="Sintony"/>
              </a:rPr>
              <a:t>$15</a:t>
            </a:r>
            <a:endParaRPr b="0" i="0" sz="5500" u="none" cap="none" strike="noStrike">
              <a:solidFill>
                <a:schemeClr val="dk1"/>
              </a:solidFill>
              <a:latin typeface="Calibri"/>
              <a:ea typeface="Calibri"/>
              <a:cs typeface="Calibri"/>
              <a:sym typeface="Calibri"/>
            </a:endParaRPr>
          </a:p>
        </p:txBody>
      </p:sp>
      <p:sp>
        <p:nvSpPr>
          <p:cNvPr id="424" name="Google Shape;424;p12"/>
          <p:cNvSpPr/>
          <p:nvPr/>
        </p:nvSpPr>
        <p:spPr>
          <a:xfrm>
            <a:off x="9183248" y="10401300"/>
            <a:ext cx="1879835"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5" name="Google Shape;425;p12"/>
          <p:cNvSpPr/>
          <p:nvPr/>
        </p:nvSpPr>
        <p:spPr>
          <a:xfrm>
            <a:off x="9310264" y="10528300"/>
            <a:ext cx="1727416"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Basic Price</a:t>
            </a:r>
            <a:endParaRPr b="0" i="0" sz="2400" u="none" cap="none" strike="noStrike">
              <a:solidFill>
                <a:schemeClr val="dk1"/>
              </a:solidFill>
              <a:latin typeface="Calibri"/>
              <a:ea typeface="Calibri"/>
              <a:cs typeface="Calibri"/>
              <a:sym typeface="Calibri"/>
            </a:endParaRPr>
          </a:p>
        </p:txBody>
      </p:sp>
      <p:sp>
        <p:nvSpPr>
          <p:cNvPr id="426" name="Google Shape;426;p12"/>
          <p:cNvSpPr/>
          <p:nvPr/>
        </p:nvSpPr>
        <p:spPr>
          <a:xfrm>
            <a:off x="13514489" y="8686800"/>
            <a:ext cx="1155844" cy="838200"/>
          </a:xfrm>
          <a:prstGeom prst="roundRect">
            <a:avLst>
              <a:gd fmla="val 7636" name="adj"/>
            </a:avLst>
          </a:prstGeom>
          <a:noFill/>
          <a:ln cap="flat" cmpd="sng" w="127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7" name="Google Shape;427;p12"/>
          <p:cNvSpPr/>
          <p:nvPr/>
        </p:nvSpPr>
        <p:spPr>
          <a:xfrm>
            <a:off x="13705013" y="8877300"/>
            <a:ext cx="876410" cy="5588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Poppins Medium"/>
              <a:buNone/>
            </a:pPr>
            <a:r>
              <a:rPr b="0" i="0" lang="en-US" sz="2400" u="none" cap="none" strike="noStrike">
                <a:solidFill>
                  <a:srgbClr val="171717"/>
                </a:solidFill>
                <a:latin typeface="Poppins Medium"/>
                <a:ea typeface="Poppins Medium"/>
                <a:cs typeface="Poppins Medium"/>
                <a:sym typeface="Poppins Medium"/>
              </a:rPr>
              <a:t>+ 125</a:t>
            </a:r>
            <a:endParaRPr b="0" i="0" sz="2400" u="none" cap="none" strike="noStrike">
              <a:solidFill>
                <a:schemeClr val="dk1"/>
              </a:solidFill>
              <a:latin typeface="Calibri"/>
              <a:ea typeface="Calibri"/>
              <a:cs typeface="Calibri"/>
              <a:sym typeface="Calibri"/>
            </a:endParaRPr>
          </a:p>
        </p:txBody>
      </p:sp>
      <p:sp>
        <p:nvSpPr>
          <p:cNvPr id="428" name="Google Shape;428;p12"/>
          <p:cNvSpPr/>
          <p:nvPr/>
        </p:nvSpPr>
        <p:spPr>
          <a:xfrm>
            <a:off x="18569721" y="8686800"/>
            <a:ext cx="1232054" cy="838200"/>
          </a:xfrm>
          <a:prstGeom prst="roundRect">
            <a:avLst>
              <a:gd fmla="val 7636" name="adj"/>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9" name="Google Shape;429;p12"/>
          <p:cNvSpPr/>
          <p:nvPr/>
        </p:nvSpPr>
        <p:spPr>
          <a:xfrm>
            <a:off x="18760245" y="8877300"/>
            <a:ext cx="952619" cy="5588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FFFFFF"/>
              </a:buClr>
              <a:buSzPts val="2400"/>
              <a:buFont typeface="Poppins Medium"/>
              <a:buNone/>
            </a:pPr>
            <a:r>
              <a:rPr b="0" i="0" lang="en-US" sz="2400" u="none" cap="none" strike="noStrike">
                <a:solidFill>
                  <a:srgbClr val="FFFFFF"/>
                </a:solidFill>
                <a:latin typeface="Poppins Medium"/>
                <a:ea typeface="Poppins Medium"/>
                <a:cs typeface="Poppins Medium"/>
                <a:sym typeface="Poppins Medium"/>
              </a:rPr>
              <a:t>+ 225</a:t>
            </a:r>
            <a:endParaRPr b="0" i="0" sz="2400" u="none" cap="none" strike="noStrike">
              <a:solidFill>
                <a:schemeClr val="dk1"/>
              </a:solidFill>
              <a:latin typeface="Calibri"/>
              <a:ea typeface="Calibri"/>
              <a:cs typeface="Calibri"/>
              <a:sym typeface="Calibri"/>
            </a:endParaRPr>
          </a:p>
        </p:txBody>
      </p:sp>
      <p:sp>
        <p:nvSpPr>
          <p:cNvPr id="430" name="Google Shape;430;p12"/>
          <p:cNvSpPr/>
          <p:nvPr/>
        </p:nvSpPr>
        <p:spPr>
          <a:xfrm>
            <a:off x="13133441" y="2197100"/>
            <a:ext cx="1778222" cy="673100"/>
          </a:xfrm>
          <a:prstGeom prst="roundRect">
            <a:avLst>
              <a:gd fmla="val 9509" name="adj"/>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1" name="Google Shape;431;p12"/>
          <p:cNvSpPr/>
          <p:nvPr/>
        </p:nvSpPr>
        <p:spPr>
          <a:xfrm>
            <a:off x="13323965" y="2387600"/>
            <a:ext cx="1473384" cy="368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FFFFFF"/>
              </a:buClr>
              <a:buSzPts val="1800"/>
              <a:buFont typeface="Sintony"/>
              <a:buNone/>
            </a:pPr>
            <a:r>
              <a:rPr b="1" i="0" lang="en-US" sz="1800" u="none" cap="none" strike="noStrike">
                <a:solidFill>
                  <a:srgbClr val="FFFFFF"/>
                </a:solidFill>
                <a:latin typeface="Sintony"/>
                <a:ea typeface="Sintony"/>
                <a:cs typeface="Sintony"/>
                <a:sym typeface="Sintony"/>
              </a:rPr>
              <a:t>BESTSELLER</a:t>
            </a:r>
            <a:endParaRPr b="0" i="0" sz="1800" u="none" cap="none" strike="noStrike">
              <a:solidFill>
                <a:schemeClr val="dk1"/>
              </a:solidFill>
              <a:latin typeface="Calibri"/>
              <a:ea typeface="Calibri"/>
              <a:cs typeface="Calibri"/>
              <a:sym typeface="Calibri"/>
            </a:endParaRPr>
          </a:p>
        </p:txBody>
      </p:sp>
      <p:sp>
        <p:nvSpPr>
          <p:cNvPr id="432" name="Google Shape;432;p12"/>
          <p:cNvSpPr/>
          <p:nvPr/>
        </p:nvSpPr>
        <p:spPr>
          <a:xfrm>
            <a:off x="14898962" y="8483600"/>
            <a:ext cx="2311689" cy="1282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3" name="Google Shape;433;p12"/>
          <p:cNvSpPr/>
          <p:nvPr/>
        </p:nvSpPr>
        <p:spPr>
          <a:xfrm>
            <a:off x="15025978" y="8610600"/>
            <a:ext cx="2133867" cy="11049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t>
            </a:r>
            <a:endParaRPr b="0" i="0" sz="1800" u="none" cap="none" strike="noStrike">
              <a:solidFill>
                <a:schemeClr val="dk1"/>
              </a:solidFill>
              <a:latin typeface="Calibri"/>
              <a:ea typeface="Calibri"/>
              <a:cs typeface="Calibri"/>
              <a:sym typeface="Calibri"/>
            </a:endParaRPr>
          </a:p>
        </p:txBody>
      </p:sp>
      <p:sp>
        <p:nvSpPr>
          <p:cNvPr id="434" name="Google Shape;434;p12"/>
          <p:cNvSpPr/>
          <p:nvPr/>
        </p:nvSpPr>
        <p:spPr>
          <a:xfrm>
            <a:off x="13844730" y="11049000"/>
            <a:ext cx="3759670" cy="939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5" name="Google Shape;435;p12"/>
          <p:cNvSpPr/>
          <p:nvPr/>
        </p:nvSpPr>
        <p:spPr>
          <a:xfrm>
            <a:off x="13971746" y="11176000"/>
            <a:ext cx="3579731" cy="75988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a:t>
            </a:r>
            <a:r>
              <a:rPr b="0" i="0" lang="en-US" sz="1700" u="none" cap="none" strike="noStrike">
                <a:solidFill>
                  <a:srgbClr val="171717"/>
                </a:solidFill>
                <a:latin typeface="Poppins Medium"/>
                <a:ea typeface="Poppins Medium"/>
                <a:cs typeface="Poppins Medium"/>
                <a:sym typeface="Poppins Medium"/>
              </a:rPr>
              <a:t> </a:t>
            </a:r>
            <a:endParaRPr b="0" i="0" sz="1800" u="none" cap="none" strike="noStrike">
              <a:solidFill>
                <a:schemeClr val="dk1"/>
              </a:solidFill>
              <a:latin typeface="Calibri"/>
              <a:ea typeface="Calibri"/>
              <a:cs typeface="Calibri"/>
              <a:sym typeface="Calibri"/>
            </a:endParaRPr>
          </a:p>
        </p:txBody>
      </p:sp>
      <p:sp>
        <p:nvSpPr>
          <p:cNvPr id="436" name="Google Shape;436;p12"/>
          <p:cNvSpPr/>
          <p:nvPr/>
        </p:nvSpPr>
        <p:spPr>
          <a:xfrm>
            <a:off x="19954194" y="8483600"/>
            <a:ext cx="2311689" cy="1282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7" name="Google Shape;437;p12"/>
          <p:cNvSpPr/>
          <p:nvPr/>
        </p:nvSpPr>
        <p:spPr>
          <a:xfrm>
            <a:off x="20081210" y="8610600"/>
            <a:ext cx="2133867" cy="11049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t>
            </a:r>
            <a:endParaRPr b="0" i="0" sz="1800" u="none" cap="none" strike="noStrike">
              <a:solidFill>
                <a:schemeClr val="dk1"/>
              </a:solidFill>
              <a:latin typeface="Calibri"/>
              <a:ea typeface="Calibri"/>
              <a:cs typeface="Calibri"/>
              <a:sym typeface="Calibri"/>
            </a:endParaRPr>
          </a:p>
        </p:txBody>
      </p:sp>
      <p:sp>
        <p:nvSpPr>
          <p:cNvPr id="438" name="Google Shape;438;p12"/>
          <p:cNvSpPr/>
          <p:nvPr/>
        </p:nvSpPr>
        <p:spPr>
          <a:xfrm>
            <a:off x="18760245" y="11049000"/>
            <a:ext cx="3759670" cy="939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9" name="Google Shape;439;p12"/>
          <p:cNvSpPr/>
          <p:nvPr/>
        </p:nvSpPr>
        <p:spPr>
          <a:xfrm>
            <a:off x="18887261" y="11176000"/>
            <a:ext cx="3581848" cy="7620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a:t>
            </a:r>
            <a:endParaRPr b="0" i="0" sz="1800" u="none" cap="none" strike="noStrike">
              <a:solidFill>
                <a:schemeClr val="dk1"/>
              </a:solidFill>
              <a:latin typeface="Calibri"/>
              <a:ea typeface="Calibri"/>
              <a:cs typeface="Calibri"/>
              <a:sym typeface="Calibri"/>
            </a:endParaRPr>
          </a:p>
        </p:txBody>
      </p:sp>
      <p:sp>
        <p:nvSpPr>
          <p:cNvPr id="440" name="Google Shape;440;p12"/>
          <p:cNvSpPr/>
          <p:nvPr/>
        </p:nvSpPr>
        <p:spPr>
          <a:xfrm>
            <a:off x="13489086" y="3695700"/>
            <a:ext cx="1600400" cy="1168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1" name="Google Shape;441;p12"/>
          <p:cNvSpPr/>
          <p:nvPr/>
        </p:nvSpPr>
        <p:spPr>
          <a:xfrm>
            <a:off x="13616102" y="3822700"/>
            <a:ext cx="1579231" cy="114723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5500"/>
              <a:buFont typeface="Sintony"/>
              <a:buNone/>
            </a:pPr>
            <a:r>
              <a:rPr b="1" i="0" lang="en-US" sz="5500" u="none" cap="none" strike="noStrike">
                <a:solidFill>
                  <a:srgbClr val="171717"/>
                </a:solidFill>
                <a:latin typeface="Sintony"/>
                <a:ea typeface="Sintony"/>
                <a:cs typeface="Sintony"/>
                <a:sym typeface="Sintony"/>
              </a:rPr>
              <a:t>$25</a:t>
            </a:r>
            <a:endParaRPr b="0" i="0" sz="5500" u="none" cap="none" strike="noStrike">
              <a:solidFill>
                <a:schemeClr val="dk1"/>
              </a:solidFill>
              <a:latin typeface="Calibri"/>
              <a:ea typeface="Calibri"/>
              <a:cs typeface="Calibri"/>
              <a:sym typeface="Calibri"/>
            </a:endParaRPr>
          </a:p>
        </p:txBody>
      </p:sp>
      <p:sp>
        <p:nvSpPr>
          <p:cNvPr id="442" name="Google Shape;442;p12"/>
          <p:cNvSpPr/>
          <p:nvPr/>
        </p:nvSpPr>
        <p:spPr>
          <a:xfrm>
            <a:off x="18430003" y="3695700"/>
            <a:ext cx="1600400" cy="1168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3" name="Google Shape;443;p12"/>
          <p:cNvSpPr/>
          <p:nvPr/>
        </p:nvSpPr>
        <p:spPr>
          <a:xfrm>
            <a:off x="18557019" y="3822700"/>
            <a:ext cx="1579231" cy="114723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5500"/>
              <a:buFont typeface="Sintony"/>
              <a:buNone/>
            </a:pPr>
            <a:r>
              <a:rPr b="1" i="0" lang="en-US" sz="5500" u="none" cap="none" strike="noStrike">
                <a:solidFill>
                  <a:srgbClr val="171717"/>
                </a:solidFill>
                <a:latin typeface="Sintony"/>
                <a:ea typeface="Sintony"/>
                <a:cs typeface="Sintony"/>
                <a:sym typeface="Sintony"/>
              </a:rPr>
              <a:t>$45</a:t>
            </a:r>
            <a:endParaRPr b="0" i="0" sz="5500" u="none" cap="none" strike="noStrike">
              <a:solidFill>
                <a:schemeClr val="dk1"/>
              </a:solidFill>
              <a:latin typeface="Calibri"/>
              <a:ea typeface="Calibri"/>
              <a:cs typeface="Calibri"/>
              <a:sym typeface="Calibri"/>
            </a:endParaRPr>
          </a:p>
        </p:txBody>
      </p:sp>
      <p:sp>
        <p:nvSpPr>
          <p:cNvPr id="444" name="Google Shape;444;p12"/>
          <p:cNvSpPr/>
          <p:nvPr/>
        </p:nvSpPr>
        <p:spPr>
          <a:xfrm>
            <a:off x="18785648" y="10375900"/>
            <a:ext cx="2451406"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5" name="Google Shape;445;p12"/>
          <p:cNvSpPr/>
          <p:nvPr/>
        </p:nvSpPr>
        <p:spPr>
          <a:xfrm>
            <a:off x="18912664" y="10502900"/>
            <a:ext cx="2298987"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Extended Price</a:t>
            </a:r>
            <a:endParaRPr b="0" i="0" sz="2400" u="none" cap="none" strike="noStrike">
              <a:solidFill>
                <a:schemeClr val="dk1"/>
              </a:solidFill>
              <a:latin typeface="Calibri"/>
              <a:ea typeface="Calibri"/>
              <a:cs typeface="Calibri"/>
              <a:sym typeface="Calibri"/>
            </a:endParaRPr>
          </a:p>
        </p:txBody>
      </p:sp>
      <p:sp>
        <p:nvSpPr>
          <p:cNvPr id="446" name="Google Shape;446;p12"/>
          <p:cNvSpPr/>
          <p:nvPr/>
        </p:nvSpPr>
        <p:spPr>
          <a:xfrm>
            <a:off x="13844730" y="10375900"/>
            <a:ext cx="2235479"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7" name="Google Shape;447;p12"/>
          <p:cNvSpPr/>
          <p:nvPr/>
        </p:nvSpPr>
        <p:spPr>
          <a:xfrm>
            <a:off x="13971746" y="10502900"/>
            <a:ext cx="2083060"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Regular Price</a:t>
            </a:r>
            <a:endParaRPr b="0" i="0" sz="2400" u="none" cap="none" strike="noStrike">
              <a:solidFill>
                <a:schemeClr val="dk1"/>
              </a:solidFill>
              <a:latin typeface="Calibri"/>
              <a:ea typeface="Calibri"/>
              <a:cs typeface="Calibri"/>
              <a:sym typeface="Calibri"/>
            </a:endParaRPr>
          </a:p>
        </p:txBody>
      </p:sp>
      <p:pic>
        <p:nvPicPr>
          <p:cNvPr descr=" " id="448" name="Google Shape;448;p12"/>
          <p:cNvPicPr preferRelativeResize="0"/>
          <p:nvPr/>
        </p:nvPicPr>
        <p:blipFill rotWithShape="1">
          <a:blip r:embed="rId7">
            <a:alphaModFix/>
          </a:blip>
          <a:srcRect b="0" l="0" r="0" t="0"/>
          <a:stretch/>
        </p:blipFill>
        <p:spPr>
          <a:xfrm>
            <a:off x="1016127" y="1892300"/>
            <a:ext cx="22354794" cy="12700"/>
          </a:xfrm>
          <a:prstGeom prst="rect">
            <a:avLst/>
          </a:prstGeom>
          <a:noFill/>
          <a:ln>
            <a:noFill/>
          </a:ln>
        </p:spPr>
      </p:pic>
      <p:sp>
        <p:nvSpPr>
          <p:cNvPr id="449" name="Google Shape;449;p12"/>
          <p:cNvSpPr/>
          <p:nvPr/>
        </p:nvSpPr>
        <p:spPr>
          <a:xfrm>
            <a:off x="1016127" y="546100"/>
            <a:ext cx="3124591"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0" name="Google Shape;450;p12"/>
          <p:cNvSpPr/>
          <p:nvPr/>
        </p:nvSpPr>
        <p:spPr>
          <a:xfrm>
            <a:off x="1276510" y="863600"/>
            <a:ext cx="270543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YOUR LOGO HERE</a:t>
            </a:r>
            <a:endParaRPr b="0" i="0" sz="2400" u="none" cap="none" strike="noStrike">
              <a:solidFill>
                <a:schemeClr val="dk1"/>
              </a:solidFill>
              <a:latin typeface="Calibri"/>
              <a:ea typeface="Calibri"/>
              <a:cs typeface="Calibri"/>
              <a:sym typeface="Calibri"/>
            </a:endParaRPr>
          </a:p>
        </p:txBody>
      </p:sp>
      <p:sp>
        <p:nvSpPr>
          <p:cNvPr id="451" name="Google Shape;451;p12"/>
          <p:cNvSpPr/>
          <p:nvPr/>
        </p:nvSpPr>
        <p:spPr>
          <a:xfrm>
            <a:off x="6515914" y="546100"/>
            <a:ext cx="1524191"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2" name="Google Shape;452;p12"/>
          <p:cNvSpPr/>
          <p:nvPr/>
        </p:nvSpPr>
        <p:spPr>
          <a:xfrm>
            <a:off x="6642930" y="863600"/>
            <a:ext cx="1295562"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10  - 13</a:t>
            </a:r>
            <a:endParaRPr b="0" i="0" sz="2400" u="none" cap="none" strike="noStrike">
              <a:solidFill>
                <a:schemeClr val="dk1"/>
              </a:solidFill>
              <a:latin typeface="Calibri"/>
              <a:ea typeface="Calibri"/>
              <a:cs typeface="Calibri"/>
              <a:sym typeface="Calibri"/>
            </a:endParaRPr>
          </a:p>
        </p:txBody>
      </p:sp>
      <p:sp>
        <p:nvSpPr>
          <p:cNvPr id="453" name="Google Shape;453;p12"/>
          <p:cNvSpPr/>
          <p:nvPr/>
        </p:nvSpPr>
        <p:spPr>
          <a:xfrm>
            <a:off x="19725565" y="850900"/>
            <a:ext cx="3734267"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4" name="Google Shape;454;p12"/>
          <p:cNvSpPr/>
          <p:nvPr/>
        </p:nvSpPr>
        <p:spPr>
          <a:xfrm>
            <a:off x="19852581" y="977900"/>
            <a:ext cx="358184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CONTACT INFORMATION</a:t>
            </a:r>
            <a:endParaRPr b="0" i="0" sz="2400" u="none" cap="none" strike="noStrike">
              <a:solidFill>
                <a:schemeClr val="dk1"/>
              </a:solidFill>
              <a:latin typeface="Calibri"/>
              <a:ea typeface="Calibri"/>
              <a:cs typeface="Calibri"/>
              <a:sym typeface="Calibri"/>
            </a:endParaRPr>
          </a:p>
        </p:txBody>
      </p:sp>
      <p:pic>
        <p:nvPicPr>
          <p:cNvPr descr=" " id="455" name="Google Shape;455;p12"/>
          <p:cNvPicPr preferRelativeResize="0"/>
          <p:nvPr/>
        </p:nvPicPr>
        <p:blipFill rotWithShape="1">
          <a:blip r:embed="rId8">
            <a:alphaModFix/>
          </a:blip>
          <a:srcRect b="0" l="0" r="0" t="0"/>
          <a:stretch/>
        </p:blipFill>
        <p:spPr>
          <a:xfrm>
            <a:off x="11621953" y="-139255500"/>
            <a:ext cx="0" cy="0"/>
          </a:xfrm>
          <a:prstGeom prst="rect">
            <a:avLst/>
          </a:prstGeom>
          <a:noFill/>
          <a:ln>
            <a:noFill/>
          </a:ln>
        </p:spPr>
      </p:pic>
      <p:pic>
        <p:nvPicPr>
          <p:cNvPr descr=" " id="456" name="Google Shape;456;p12"/>
          <p:cNvPicPr preferRelativeResize="0"/>
          <p:nvPr/>
        </p:nvPicPr>
        <p:blipFill rotWithShape="1">
          <a:blip r:embed="rId8">
            <a:alphaModFix/>
          </a:blip>
          <a:srcRect b="0" l="0" r="0" t="0"/>
          <a:stretch/>
        </p:blipFill>
        <p:spPr>
          <a:xfrm>
            <a:off x="11621953" y="-139255500"/>
            <a:ext cx="0" cy="0"/>
          </a:xfrm>
          <a:prstGeom prst="rect">
            <a:avLst/>
          </a:prstGeom>
          <a:noFill/>
          <a:ln>
            <a:noFill/>
          </a:ln>
        </p:spPr>
      </p:pic>
      <p:sp>
        <p:nvSpPr>
          <p:cNvPr id="457" name="Google Shape;457;p12"/>
          <p:cNvSpPr/>
          <p:nvPr/>
        </p:nvSpPr>
        <p:spPr>
          <a:xfrm>
            <a:off x="1511489" y="9918700"/>
            <a:ext cx="1625803" cy="16256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8" name="Google Shape;458;p12"/>
          <p:cNvSpPr/>
          <p:nvPr/>
        </p:nvSpPr>
        <p:spPr>
          <a:xfrm>
            <a:off x="1803625" y="10439400"/>
            <a:ext cx="1193949" cy="749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FFFFFF"/>
              </a:buClr>
              <a:buSzPts val="3600"/>
              <a:buFont typeface="Sintony"/>
              <a:buNone/>
            </a:pPr>
            <a:r>
              <a:rPr b="1" i="0" lang="en-US" sz="3600" u="none" cap="none" strike="noStrike">
                <a:solidFill>
                  <a:srgbClr val="FFFFFF"/>
                </a:solidFill>
                <a:latin typeface="Sintony"/>
                <a:ea typeface="Sintony"/>
                <a:cs typeface="Sintony"/>
                <a:sym typeface="Sintony"/>
              </a:rPr>
              <a:t>%15</a:t>
            </a:r>
            <a:endParaRPr b="0" i="0" sz="3600" u="none" cap="none" strike="noStrike">
              <a:solidFill>
                <a:schemeClr val="dk1"/>
              </a:solidFill>
              <a:latin typeface="Calibri"/>
              <a:ea typeface="Calibri"/>
              <a:cs typeface="Calibri"/>
              <a:sym typeface="Calibri"/>
            </a:endParaRPr>
          </a:p>
        </p:txBody>
      </p:sp>
      <p:sp>
        <p:nvSpPr>
          <p:cNvPr id="459" name="Google Shape;459;p12"/>
          <p:cNvSpPr/>
          <p:nvPr/>
        </p:nvSpPr>
        <p:spPr>
          <a:xfrm>
            <a:off x="3607251" y="6375400"/>
            <a:ext cx="3848581" cy="2997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0" name="Google Shape;460;p12"/>
          <p:cNvSpPr/>
          <p:nvPr/>
        </p:nvSpPr>
        <p:spPr>
          <a:xfrm>
            <a:off x="3734267" y="6502400"/>
            <a:ext cx="3696162" cy="28448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2400"/>
              <a:buFont typeface="Poppins Medium"/>
              <a:buNone/>
            </a:pPr>
            <a:r>
              <a:rPr b="0" i="0" lang="en-US" sz="2400" u="none" cap="none" strike="noStrike">
                <a:solidFill>
                  <a:srgbClr val="171717"/>
                </a:solidFill>
                <a:latin typeface="Poppins Medium"/>
                <a:ea typeface="Poppins Medium"/>
                <a:cs typeface="Poppins Medium"/>
                <a:sym typeface="Poppins Medium"/>
              </a:rPr>
              <a:t>Nulla urna magna. Sed ac cursus erat, sit amet congue metus. Maecenas sed purus rutrum, commodo sapien sed, auctor est</a:t>
            </a:r>
            <a:endParaRPr b="0" i="0" sz="2400" u="none" cap="none" strike="noStrike">
              <a:solidFill>
                <a:schemeClr val="dk1"/>
              </a:solidFill>
              <a:latin typeface="Calibri"/>
              <a:ea typeface="Calibri"/>
              <a:cs typeface="Calibri"/>
              <a:sym typeface="Calibri"/>
            </a:endParaRPr>
          </a:p>
        </p:txBody>
      </p:sp>
      <p:sp>
        <p:nvSpPr>
          <p:cNvPr id="461" name="Google Shape;461;p12"/>
          <p:cNvSpPr/>
          <p:nvPr/>
        </p:nvSpPr>
        <p:spPr>
          <a:xfrm>
            <a:off x="3607251" y="10375900"/>
            <a:ext cx="3848581" cy="1168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2" name="Google Shape;462;p12"/>
          <p:cNvSpPr/>
          <p:nvPr/>
        </p:nvSpPr>
        <p:spPr>
          <a:xfrm>
            <a:off x="3734267" y="10502900"/>
            <a:ext cx="3696162" cy="10160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2400"/>
              <a:buFont typeface="Poppins Medium"/>
              <a:buNone/>
            </a:pPr>
            <a:r>
              <a:rPr b="0" i="0" lang="en-US" sz="2400" u="none" cap="none" strike="noStrike">
                <a:solidFill>
                  <a:srgbClr val="171717"/>
                </a:solidFill>
                <a:latin typeface="Poppins Medium"/>
                <a:ea typeface="Poppins Medium"/>
                <a:cs typeface="Poppins Medium"/>
                <a:sym typeface="Poppins Medium"/>
              </a:rPr>
              <a:t>Nulla urna magna. Sed ac cursus erat, sit </a:t>
            </a:r>
            <a:endParaRPr b="0" i="0" sz="2400" u="none" cap="none" strike="noStrike">
              <a:solidFill>
                <a:schemeClr val="dk1"/>
              </a:solidFill>
              <a:latin typeface="Calibri"/>
              <a:ea typeface="Calibri"/>
              <a:cs typeface="Calibri"/>
              <a:sym typeface="Calibri"/>
            </a:endParaRPr>
          </a:p>
        </p:txBody>
      </p:sp>
      <p:pic>
        <p:nvPicPr>
          <p:cNvPr descr=" " id="463" name="Google Shape;463;p12"/>
          <p:cNvPicPr preferRelativeResize="0"/>
          <p:nvPr/>
        </p:nvPicPr>
        <p:blipFill rotWithShape="1">
          <a:blip r:embed="rId9">
            <a:alphaModFix/>
          </a:blip>
          <a:srcRect b="0" l="0" r="0" t="0"/>
          <a:stretch/>
        </p:blipFill>
        <p:spPr>
          <a:xfrm>
            <a:off x="8995806" y="6861076"/>
            <a:ext cx="143702" cy="143694"/>
          </a:xfrm>
          <a:prstGeom prst="rect">
            <a:avLst/>
          </a:prstGeom>
          <a:noFill/>
          <a:ln>
            <a:noFill/>
          </a:ln>
        </p:spPr>
      </p:pic>
      <p:pic>
        <p:nvPicPr>
          <p:cNvPr descr=" " id="464" name="Google Shape;464;p12"/>
          <p:cNvPicPr preferRelativeResize="0"/>
          <p:nvPr/>
        </p:nvPicPr>
        <p:blipFill rotWithShape="1">
          <a:blip r:embed="rId10">
            <a:alphaModFix/>
          </a:blip>
          <a:srcRect b="0" l="0" r="0" t="0"/>
          <a:stretch/>
        </p:blipFill>
        <p:spPr>
          <a:xfrm>
            <a:off x="8992724" y="6017183"/>
            <a:ext cx="209599" cy="135992"/>
          </a:xfrm>
          <a:prstGeom prst="rect">
            <a:avLst/>
          </a:prstGeom>
          <a:noFill/>
          <a:ln>
            <a:noFill/>
          </a:ln>
        </p:spPr>
      </p:pic>
      <p:pic>
        <p:nvPicPr>
          <p:cNvPr descr=" " id="465" name="Google Shape;465;p12"/>
          <p:cNvPicPr preferRelativeResize="0"/>
          <p:nvPr/>
        </p:nvPicPr>
        <p:blipFill rotWithShape="1">
          <a:blip r:embed="rId10">
            <a:alphaModFix/>
          </a:blip>
          <a:srcRect b="0" l="0" r="0" t="0"/>
          <a:stretch/>
        </p:blipFill>
        <p:spPr>
          <a:xfrm>
            <a:off x="8980022" y="5140883"/>
            <a:ext cx="209599" cy="135992"/>
          </a:xfrm>
          <a:prstGeom prst="rect">
            <a:avLst/>
          </a:prstGeom>
          <a:noFill/>
          <a:ln>
            <a:noFill/>
          </a:ln>
        </p:spPr>
      </p:pic>
      <p:pic>
        <p:nvPicPr>
          <p:cNvPr descr=" " id="466" name="Google Shape;466;p12"/>
          <p:cNvPicPr preferRelativeResize="0"/>
          <p:nvPr/>
        </p:nvPicPr>
        <p:blipFill rotWithShape="1">
          <a:blip r:embed="rId10">
            <a:alphaModFix/>
          </a:blip>
          <a:srcRect b="0" l="0" r="0" t="0"/>
          <a:stretch/>
        </p:blipFill>
        <p:spPr>
          <a:xfrm>
            <a:off x="13552594" y="6004483"/>
            <a:ext cx="209599" cy="135992"/>
          </a:xfrm>
          <a:prstGeom prst="rect">
            <a:avLst/>
          </a:prstGeom>
          <a:noFill/>
          <a:ln>
            <a:noFill/>
          </a:ln>
        </p:spPr>
      </p:pic>
      <p:pic>
        <p:nvPicPr>
          <p:cNvPr descr=" " id="467" name="Google Shape;467;p12"/>
          <p:cNvPicPr preferRelativeResize="0"/>
          <p:nvPr/>
        </p:nvPicPr>
        <p:blipFill rotWithShape="1">
          <a:blip r:embed="rId10">
            <a:alphaModFix/>
          </a:blip>
          <a:srcRect b="0" l="0" r="0" t="0"/>
          <a:stretch/>
        </p:blipFill>
        <p:spPr>
          <a:xfrm>
            <a:off x="18417302" y="5991783"/>
            <a:ext cx="209599" cy="135992"/>
          </a:xfrm>
          <a:prstGeom prst="rect">
            <a:avLst/>
          </a:prstGeom>
          <a:noFill/>
          <a:ln>
            <a:noFill/>
          </a:ln>
        </p:spPr>
      </p:pic>
      <p:pic>
        <p:nvPicPr>
          <p:cNvPr descr=" " id="468" name="Google Shape;468;p12"/>
          <p:cNvPicPr preferRelativeResize="0"/>
          <p:nvPr/>
        </p:nvPicPr>
        <p:blipFill rotWithShape="1">
          <a:blip r:embed="rId10">
            <a:alphaModFix/>
          </a:blip>
          <a:srcRect b="0" l="0" r="0" t="0"/>
          <a:stretch/>
        </p:blipFill>
        <p:spPr>
          <a:xfrm>
            <a:off x="13539892" y="5128183"/>
            <a:ext cx="209599" cy="135992"/>
          </a:xfrm>
          <a:prstGeom prst="rect">
            <a:avLst/>
          </a:prstGeom>
          <a:noFill/>
          <a:ln>
            <a:noFill/>
          </a:ln>
        </p:spPr>
      </p:pic>
      <p:pic>
        <p:nvPicPr>
          <p:cNvPr descr=" " id="469" name="Google Shape;469;p12"/>
          <p:cNvPicPr preferRelativeResize="0"/>
          <p:nvPr/>
        </p:nvPicPr>
        <p:blipFill rotWithShape="1">
          <a:blip r:embed="rId10">
            <a:alphaModFix/>
          </a:blip>
          <a:srcRect b="0" l="0" r="0" t="0"/>
          <a:stretch/>
        </p:blipFill>
        <p:spPr>
          <a:xfrm>
            <a:off x="18430003" y="5128183"/>
            <a:ext cx="209599" cy="135992"/>
          </a:xfrm>
          <a:prstGeom prst="rect">
            <a:avLst/>
          </a:prstGeom>
          <a:noFill/>
          <a:ln>
            <a:noFill/>
          </a:ln>
        </p:spPr>
      </p:pic>
      <p:pic>
        <p:nvPicPr>
          <p:cNvPr descr=" " id="470" name="Google Shape;470;p12"/>
          <p:cNvPicPr preferRelativeResize="0"/>
          <p:nvPr/>
        </p:nvPicPr>
        <p:blipFill rotWithShape="1">
          <a:blip r:embed="rId9">
            <a:alphaModFix/>
          </a:blip>
          <a:srcRect b="0" l="0" r="0" t="0"/>
          <a:stretch/>
        </p:blipFill>
        <p:spPr>
          <a:xfrm>
            <a:off x="8995806" y="7762776"/>
            <a:ext cx="143702" cy="143694"/>
          </a:xfrm>
          <a:prstGeom prst="rect">
            <a:avLst/>
          </a:prstGeom>
          <a:noFill/>
          <a:ln>
            <a:noFill/>
          </a:ln>
        </p:spPr>
      </p:pic>
      <p:pic>
        <p:nvPicPr>
          <p:cNvPr descr=" " id="471" name="Google Shape;471;p12"/>
          <p:cNvPicPr preferRelativeResize="0"/>
          <p:nvPr/>
        </p:nvPicPr>
        <p:blipFill rotWithShape="1">
          <a:blip r:embed="rId9">
            <a:alphaModFix/>
          </a:blip>
          <a:srcRect b="0" l="0" r="0" t="0"/>
          <a:stretch/>
        </p:blipFill>
        <p:spPr>
          <a:xfrm>
            <a:off x="8995806" y="8613676"/>
            <a:ext cx="143702" cy="143694"/>
          </a:xfrm>
          <a:prstGeom prst="rect">
            <a:avLst/>
          </a:prstGeom>
          <a:noFill/>
          <a:ln>
            <a:noFill/>
          </a:ln>
        </p:spPr>
      </p:pic>
      <p:pic>
        <p:nvPicPr>
          <p:cNvPr descr=" " id="472" name="Google Shape;472;p12"/>
          <p:cNvPicPr preferRelativeResize="0"/>
          <p:nvPr/>
        </p:nvPicPr>
        <p:blipFill rotWithShape="1">
          <a:blip r:embed="rId10">
            <a:alphaModFix/>
          </a:blip>
          <a:srcRect b="0" l="0" r="0" t="0"/>
          <a:stretch/>
        </p:blipFill>
        <p:spPr>
          <a:xfrm>
            <a:off x="13527191" y="7668183"/>
            <a:ext cx="209599" cy="135992"/>
          </a:xfrm>
          <a:prstGeom prst="rect">
            <a:avLst/>
          </a:prstGeom>
          <a:noFill/>
          <a:ln>
            <a:noFill/>
          </a:ln>
        </p:spPr>
      </p:pic>
      <p:pic>
        <p:nvPicPr>
          <p:cNvPr descr=" " id="473" name="Google Shape;473;p12"/>
          <p:cNvPicPr preferRelativeResize="0"/>
          <p:nvPr/>
        </p:nvPicPr>
        <p:blipFill rotWithShape="1">
          <a:blip r:embed="rId10">
            <a:alphaModFix/>
          </a:blip>
          <a:srcRect b="0" l="0" r="0" t="0"/>
          <a:stretch/>
        </p:blipFill>
        <p:spPr>
          <a:xfrm>
            <a:off x="18455407" y="7617383"/>
            <a:ext cx="209599" cy="135992"/>
          </a:xfrm>
          <a:prstGeom prst="rect">
            <a:avLst/>
          </a:prstGeom>
          <a:noFill/>
          <a:ln>
            <a:noFill/>
          </a:ln>
        </p:spPr>
      </p:pic>
      <p:pic>
        <p:nvPicPr>
          <p:cNvPr descr=" " id="474" name="Google Shape;474;p12"/>
          <p:cNvPicPr preferRelativeResize="0"/>
          <p:nvPr/>
        </p:nvPicPr>
        <p:blipFill rotWithShape="1">
          <a:blip r:embed="rId10">
            <a:alphaModFix/>
          </a:blip>
          <a:srcRect b="0" l="0" r="0" t="0"/>
          <a:stretch/>
        </p:blipFill>
        <p:spPr>
          <a:xfrm>
            <a:off x="13552594" y="6817283"/>
            <a:ext cx="209599" cy="135992"/>
          </a:xfrm>
          <a:prstGeom prst="rect">
            <a:avLst/>
          </a:prstGeom>
          <a:noFill/>
          <a:ln>
            <a:noFill/>
          </a:ln>
        </p:spPr>
      </p:pic>
      <p:pic>
        <p:nvPicPr>
          <p:cNvPr descr=" " id="475" name="Google Shape;475;p12"/>
          <p:cNvPicPr preferRelativeResize="0"/>
          <p:nvPr/>
        </p:nvPicPr>
        <p:blipFill rotWithShape="1">
          <a:blip r:embed="rId10">
            <a:alphaModFix/>
          </a:blip>
          <a:srcRect b="0" l="0" r="0" t="0"/>
          <a:stretch/>
        </p:blipFill>
        <p:spPr>
          <a:xfrm>
            <a:off x="18430003" y="6817283"/>
            <a:ext cx="209599" cy="13599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80" name="Shape 480"/>
        <p:cNvGrpSpPr/>
        <p:nvPr/>
      </p:nvGrpSpPr>
      <p:grpSpPr>
        <a:xfrm>
          <a:off x="0" y="0"/>
          <a:ext cx="0" cy="0"/>
          <a:chOff x="0" y="0"/>
          <a:chExt cx="0" cy="0"/>
        </a:xfrm>
      </p:grpSpPr>
      <p:sp>
        <p:nvSpPr>
          <p:cNvPr id="481" name="Google Shape;481;p13"/>
          <p:cNvSpPr/>
          <p:nvPr/>
        </p:nvSpPr>
        <p:spPr>
          <a:xfrm>
            <a:off x="7506638" y="5384800"/>
            <a:ext cx="4394749" cy="4394200"/>
          </a:xfrm>
          <a:prstGeom prst="ellipse">
            <a:avLst/>
          </a:prstGeom>
          <a:solidFill>
            <a:srgbClr val="FFFFFF"/>
          </a:solidFill>
          <a:ln cap="flat" cmpd="sng" w="127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2" name="Google Shape;482;p13"/>
          <p:cNvSpPr/>
          <p:nvPr/>
        </p:nvSpPr>
        <p:spPr>
          <a:xfrm>
            <a:off x="1016127" y="3136900"/>
            <a:ext cx="6109464" cy="1841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3" name="Google Shape;483;p13"/>
          <p:cNvSpPr/>
          <p:nvPr/>
        </p:nvSpPr>
        <p:spPr>
          <a:xfrm>
            <a:off x="1143143" y="3263900"/>
            <a:ext cx="6261883" cy="19939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9600"/>
              <a:buFont typeface="Sintony"/>
              <a:buNone/>
            </a:pPr>
            <a:r>
              <a:rPr b="1" i="0" lang="en-US" sz="9600" u="none" cap="none" strike="noStrike">
                <a:solidFill>
                  <a:srgbClr val="000000"/>
                </a:solidFill>
                <a:latin typeface="Sintony"/>
                <a:ea typeface="Sintony"/>
                <a:cs typeface="Sintony"/>
                <a:sym typeface="Sintony"/>
              </a:rPr>
              <a:t>APPENDIX</a:t>
            </a:r>
            <a:endParaRPr b="0" i="0" sz="9600" u="none" cap="none" strike="noStrike">
              <a:solidFill>
                <a:schemeClr val="dk1"/>
              </a:solidFill>
              <a:latin typeface="Calibri"/>
              <a:ea typeface="Calibri"/>
              <a:cs typeface="Calibri"/>
              <a:sym typeface="Calibri"/>
            </a:endParaRPr>
          </a:p>
        </p:txBody>
      </p:sp>
      <p:pic>
        <p:nvPicPr>
          <p:cNvPr descr=" " id="484" name="Google Shape;484;p13"/>
          <p:cNvPicPr preferRelativeResize="0"/>
          <p:nvPr/>
        </p:nvPicPr>
        <p:blipFill rotWithShape="1">
          <a:blip r:embed="rId3">
            <a:alphaModFix/>
          </a:blip>
          <a:srcRect b="0" l="0" r="0" t="0"/>
          <a:stretch/>
        </p:blipFill>
        <p:spPr>
          <a:xfrm>
            <a:off x="1016127" y="1892300"/>
            <a:ext cx="22354794" cy="12700"/>
          </a:xfrm>
          <a:prstGeom prst="rect">
            <a:avLst/>
          </a:prstGeom>
          <a:noFill/>
          <a:ln>
            <a:noFill/>
          </a:ln>
        </p:spPr>
      </p:pic>
      <p:sp>
        <p:nvSpPr>
          <p:cNvPr id="485" name="Google Shape;485;p13"/>
          <p:cNvSpPr/>
          <p:nvPr/>
        </p:nvSpPr>
        <p:spPr>
          <a:xfrm>
            <a:off x="1016127" y="546100"/>
            <a:ext cx="3124591"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6" name="Google Shape;486;p13"/>
          <p:cNvSpPr/>
          <p:nvPr/>
        </p:nvSpPr>
        <p:spPr>
          <a:xfrm>
            <a:off x="1276510" y="863600"/>
            <a:ext cx="270543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YOUR LOGO HERE</a:t>
            </a:r>
            <a:endParaRPr b="0" i="0" sz="2400" u="none" cap="none" strike="noStrike">
              <a:solidFill>
                <a:schemeClr val="dk1"/>
              </a:solidFill>
              <a:latin typeface="Calibri"/>
              <a:ea typeface="Calibri"/>
              <a:cs typeface="Calibri"/>
              <a:sym typeface="Calibri"/>
            </a:endParaRPr>
          </a:p>
        </p:txBody>
      </p:sp>
      <p:sp>
        <p:nvSpPr>
          <p:cNvPr id="487" name="Google Shape;487;p13"/>
          <p:cNvSpPr/>
          <p:nvPr/>
        </p:nvSpPr>
        <p:spPr>
          <a:xfrm>
            <a:off x="6515914" y="546100"/>
            <a:ext cx="1549594"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8" name="Google Shape;488;p13"/>
          <p:cNvSpPr/>
          <p:nvPr/>
        </p:nvSpPr>
        <p:spPr>
          <a:xfrm>
            <a:off x="6642930" y="863600"/>
            <a:ext cx="1295562"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11  - 13</a:t>
            </a:r>
            <a:endParaRPr b="0" i="0" sz="2400" u="none" cap="none" strike="noStrike">
              <a:solidFill>
                <a:schemeClr val="dk1"/>
              </a:solidFill>
              <a:latin typeface="Calibri"/>
              <a:ea typeface="Calibri"/>
              <a:cs typeface="Calibri"/>
              <a:sym typeface="Calibri"/>
            </a:endParaRPr>
          </a:p>
        </p:txBody>
      </p:sp>
      <p:sp>
        <p:nvSpPr>
          <p:cNvPr id="489" name="Google Shape;489;p13"/>
          <p:cNvSpPr/>
          <p:nvPr/>
        </p:nvSpPr>
        <p:spPr>
          <a:xfrm>
            <a:off x="19725565" y="850900"/>
            <a:ext cx="3734267"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0" name="Google Shape;490;p13"/>
          <p:cNvSpPr/>
          <p:nvPr/>
        </p:nvSpPr>
        <p:spPr>
          <a:xfrm>
            <a:off x="19852581" y="977900"/>
            <a:ext cx="358184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CONTACT INFORMATION</a:t>
            </a:r>
            <a:endParaRPr b="0" i="0" sz="2400" u="none" cap="none" strike="noStrike">
              <a:solidFill>
                <a:schemeClr val="dk1"/>
              </a:solidFill>
              <a:latin typeface="Calibri"/>
              <a:ea typeface="Calibri"/>
              <a:cs typeface="Calibri"/>
              <a:sym typeface="Calibri"/>
            </a:endParaRPr>
          </a:p>
        </p:txBody>
      </p:sp>
      <p:pic>
        <p:nvPicPr>
          <p:cNvPr descr=" " id="491" name="Google Shape;491;p13"/>
          <p:cNvPicPr preferRelativeResize="0"/>
          <p:nvPr/>
        </p:nvPicPr>
        <p:blipFill rotWithShape="1">
          <a:blip r:embed="rId4">
            <a:alphaModFix/>
          </a:blip>
          <a:srcRect b="0" l="0" r="0" t="0"/>
          <a:stretch/>
        </p:blipFill>
        <p:spPr>
          <a:xfrm>
            <a:off x="5944343" y="7569200"/>
            <a:ext cx="12511064" cy="12700"/>
          </a:xfrm>
          <a:prstGeom prst="rect">
            <a:avLst/>
          </a:prstGeom>
          <a:noFill/>
          <a:ln>
            <a:noFill/>
          </a:ln>
        </p:spPr>
      </p:pic>
      <p:sp>
        <p:nvSpPr>
          <p:cNvPr id="492" name="Google Shape;492;p13"/>
          <p:cNvSpPr/>
          <p:nvPr/>
        </p:nvSpPr>
        <p:spPr>
          <a:xfrm>
            <a:off x="3480235" y="6350000"/>
            <a:ext cx="2464108" cy="2463800"/>
          </a:xfrm>
          <a:prstGeom prst="ellipse">
            <a:avLst/>
          </a:prstGeom>
          <a:solidFill>
            <a:srgbClr val="FFFFFF"/>
          </a:solidFill>
          <a:ln cap="flat" cmpd="sng" w="127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3" name="Google Shape;493;p13"/>
          <p:cNvSpPr/>
          <p:nvPr/>
        </p:nvSpPr>
        <p:spPr>
          <a:xfrm>
            <a:off x="13463683" y="6350000"/>
            <a:ext cx="2464108" cy="2463800"/>
          </a:xfrm>
          <a:prstGeom prst="ellipse">
            <a:avLst/>
          </a:prstGeom>
          <a:solidFill>
            <a:srgbClr val="FFFFFF"/>
          </a:solidFill>
          <a:ln cap="flat" cmpd="sng" w="127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4" name="Google Shape;494;p13"/>
          <p:cNvSpPr/>
          <p:nvPr/>
        </p:nvSpPr>
        <p:spPr>
          <a:xfrm>
            <a:off x="18455407" y="6350000"/>
            <a:ext cx="2464108" cy="2463800"/>
          </a:xfrm>
          <a:prstGeom prst="ellipse">
            <a:avLst/>
          </a:prstGeom>
          <a:solidFill>
            <a:srgbClr val="FFFFFF"/>
          </a:solidFill>
          <a:ln cap="flat" cmpd="sng" w="127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5" name="Google Shape;495;p13"/>
          <p:cNvSpPr/>
          <p:nvPr/>
        </p:nvSpPr>
        <p:spPr>
          <a:xfrm>
            <a:off x="8065508" y="5943600"/>
            <a:ext cx="3277010" cy="3276600"/>
          </a:xfrm>
          <a:prstGeom prst="ellipse">
            <a:avLst/>
          </a:prstGeom>
          <a:solidFill>
            <a:srgbClr val="FFFFFF"/>
          </a:solidFill>
          <a:ln cap="flat" cmpd="sng" w="127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6" name="Google Shape;496;p13"/>
          <p:cNvSpPr/>
          <p:nvPr/>
        </p:nvSpPr>
        <p:spPr>
          <a:xfrm>
            <a:off x="2794349" y="11290300"/>
            <a:ext cx="3848581" cy="1168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7" name="Google Shape;497;p13"/>
          <p:cNvSpPr/>
          <p:nvPr/>
        </p:nvSpPr>
        <p:spPr>
          <a:xfrm>
            <a:off x="2921365" y="11417300"/>
            <a:ext cx="3696162" cy="10160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2400"/>
              <a:buFont typeface="Poppins Medium"/>
              <a:buNone/>
            </a:pPr>
            <a:r>
              <a:rPr b="0" i="0" lang="en-US" sz="2400" u="none" cap="none" strike="noStrike">
                <a:solidFill>
                  <a:srgbClr val="171717"/>
                </a:solidFill>
                <a:latin typeface="Poppins Medium"/>
                <a:ea typeface="Poppins Medium"/>
                <a:cs typeface="Poppins Medium"/>
                <a:sym typeface="Poppins Medium"/>
              </a:rPr>
              <a:t>Nulla urna magna. Sed ac cursus erat, sit </a:t>
            </a:r>
            <a:endParaRPr b="0" i="0" sz="2400" u="none" cap="none" strike="noStrike">
              <a:solidFill>
                <a:schemeClr val="dk1"/>
              </a:solidFill>
              <a:latin typeface="Calibri"/>
              <a:ea typeface="Calibri"/>
              <a:cs typeface="Calibri"/>
              <a:sym typeface="Calibri"/>
            </a:endParaRPr>
          </a:p>
        </p:txBody>
      </p:sp>
      <p:sp>
        <p:nvSpPr>
          <p:cNvPr id="498" name="Google Shape;498;p13"/>
          <p:cNvSpPr/>
          <p:nvPr/>
        </p:nvSpPr>
        <p:spPr>
          <a:xfrm>
            <a:off x="8217927" y="11290300"/>
            <a:ext cx="3848581" cy="1168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9" name="Google Shape;499;p13"/>
          <p:cNvSpPr/>
          <p:nvPr/>
        </p:nvSpPr>
        <p:spPr>
          <a:xfrm>
            <a:off x="8344943" y="11417300"/>
            <a:ext cx="3696162" cy="10160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2400"/>
              <a:buFont typeface="Poppins Medium"/>
              <a:buNone/>
            </a:pPr>
            <a:r>
              <a:rPr b="0" i="0" lang="en-US" sz="2400" u="none" cap="none" strike="noStrike">
                <a:solidFill>
                  <a:srgbClr val="171717"/>
                </a:solidFill>
                <a:latin typeface="Poppins Medium"/>
                <a:ea typeface="Poppins Medium"/>
                <a:cs typeface="Poppins Medium"/>
                <a:sym typeface="Poppins Medium"/>
              </a:rPr>
              <a:t>Nulla urna magna. Sed ac cursus erat, sit </a:t>
            </a:r>
            <a:endParaRPr b="0" i="0" sz="2400" u="none" cap="none" strike="noStrike">
              <a:solidFill>
                <a:schemeClr val="dk1"/>
              </a:solidFill>
              <a:latin typeface="Calibri"/>
              <a:ea typeface="Calibri"/>
              <a:cs typeface="Calibri"/>
              <a:sym typeface="Calibri"/>
            </a:endParaRPr>
          </a:p>
        </p:txBody>
      </p:sp>
      <p:sp>
        <p:nvSpPr>
          <p:cNvPr id="500" name="Google Shape;500;p13"/>
          <p:cNvSpPr/>
          <p:nvPr/>
        </p:nvSpPr>
        <p:spPr>
          <a:xfrm>
            <a:off x="13349368" y="11290300"/>
            <a:ext cx="3848581" cy="1168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1" name="Google Shape;501;p13"/>
          <p:cNvSpPr/>
          <p:nvPr/>
        </p:nvSpPr>
        <p:spPr>
          <a:xfrm>
            <a:off x="13476384" y="11417300"/>
            <a:ext cx="3696162" cy="10160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2400"/>
              <a:buFont typeface="Poppins Medium"/>
              <a:buNone/>
            </a:pPr>
            <a:r>
              <a:rPr b="0" i="0" lang="en-US" sz="2400" u="none" cap="none" strike="noStrike">
                <a:solidFill>
                  <a:srgbClr val="171717"/>
                </a:solidFill>
                <a:latin typeface="Poppins Medium"/>
                <a:ea typeface="Poppins Medium"/>
                <a:cs typeface="Poppins Medium"/>
                <a:sym typeface="Poppins Medium"/>
              </a:rPr>
              <a:t>Nulla urna magna. Sed ac cursus erat, sit </a:t>
            </a:r>
            <a:endParaRPr b="0" i="0" sz="2400" u="none" cap="none" strike="noStrike">
              <a:solidFill>
                <a:schemeClr val="dk1"/>
              </a:solidFill>
              <a:latin typeface="Calibri"/>
              <a:ea typeface="Calibri"/>
              <a:cs typeface="Calibri"/>
              <a:sym typeface="Calibri"/>
            </a:endParaRPr>
          </a:p>
        </p:txBody>
      </p:sp>
      <p:sp>
        <p:nvSpPr>
          <p:cNvPr id="502" name="Google Shape;502;p13"/>
          <p:cNvSpPr/>
          <p:nvPr/>
        </p:nvSpPr>
        <p:spPr>
          <a:xfrm>
            <a:off x="18341092" y="11290300"/>
            <a:ext cx="3848581" cy="1168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3" name="Google Shape;503;p13"/>
          <p:cNvSpPr/>
          <p:nvPr/>
        </p:nvSpPr>
        <p:spPr>
          <a:xfrm>
            <a:off x="18468108" y="11417300"/>
            <a:ext cx="3696162" cy="10160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2400"/>
              <a:buFont typeface="Poppins Medium"/>
              <a:buNone/>
            </a:pPr>
            <a:r>
              <a:rPr b="0" i="0" lang="en-US" sz="2400" u="none" cap="none" strike="noStrike">
                <a:solidFill>
                  <a:srgbClr val="171717"/>
                </a:solidFill>
                <a:latin typeface="Poppins Medium"/>
                <a:ea typeface="Poppins Medium"/>
                <a:cs typeface="Poppins Medium"/>
                <a:sym typeface="Poppins Medium"/>
              </a:rPr>
              <a:t>Nulla urna magna. Sed ac cursus erat, sit </a:t>
            </a:r>
            <a:endParaRPr b="0" i="0" sz="2400" u="none" cap="none" strike="noStrike">
              <a:solidFill>
                <a:schemeClr val="dk1"/>
              </a:solidFill>
              <a:latin typeface="Calibri"/>
              <a:ea typeface="Calibri"/>
              <a:cs typeface="Calibri"/>
              <a:sym typeface="Calibri"/>
            </a:endParaRPr>
          </a:p>
        </p:txBody>
      </p:sp>
      <p:sp>
        <p:nvSpPr>
          <p:cNvPr id="504" name="Google Shape;504;p13"/>
          <p:cNvSpPr/>
          <p:nvPr/>
        </p:nvSpPr>
        <p:spPr>
          <a:xfrm>
            <a:off x="4140718" y="7391400"/>
            <a:ext cx="1257457" cy="5969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subtitle</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 </a:t>
            </a:r>
            <a:endParaRPr b="0" i="0" sz="2400" u="none" cap="none" strike="noStrike">
              <a:solidFill>
                <a:schemeClr val="dk1"/>
              </a:solidFill>
              <a:latin typeface="Calibri"/>
              <a:ea typeface="Calibri"/>
              <a:cs typeface="Calibri"/>
              <a:sym typeface="Calibri"/>
            </a:endParaRPr>
          </a:p>
        </p:txBody>
      </p:sp>
      <p:sp>
        <p:nvSpPr>
          <p:cNvPr id="505" name="Google Shape;505;p13"/>
          <p:cNvSpPr/>
          <p:nvPr/>
        </p:nvSpPr>
        <p:spPr>
          <a:xfrm>
            <a:off x="9132441" y="7391400"/>
            <a:ext cx="1257457" cy="5969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subtitle</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 </a:t>
            </a:r>
            <a:endParaRPr b="0" i="0" sz="2400" u="none" cap="none" strike="noStrike">
              <a:solidFill>
                <a:schemeClr val="dk1"/>
              </a:solidFill>
              <a:latin typeface="Calibri"/>
              <a:ea typeface="Calibri"/>
              <a:cs typeface="Calibri"/>
              <a:sym typeface="Calibri"/>
            </a:endParaRPr>
          </a:p>
        </p:txBody>
      </p:sp>
      <p:sp>
        <p:nvSpPr>
          <p:cNvPr id="506" name="Google Shape;506;p13"/>
          <p:cNvSpPr/>
          <p:nvPr/>
        </p:nvSpPr>
        <p:spPr>
          <a:xfrm>
            <a:off x="14124165" y="7391400"/>
            <a:ext cx="1257457" cy="5969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subtitle</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 </a:t>
            </a:r>
            <a:endParaRPr b="0" i="0" sz="2400" u="none" cap="none" strike="noStrike">
              <a:solidFill>
                <a:schemeClr val="dk1"/>
              </a:solidFill>
              <a:latin typeface="Calibri"/>
              <a:ea typeface="Calibri"/>
              <a:cs typeface="Calibri"/>
              <a:sym typeface="Calibri"/>
            </a:endParaRPr>
          </a:p>
        </p:txBody>
      </p:sp>
      <p:sp>
        <p:nvSpPr>
          <p:cNvPr id="507" name="Google Shape;507;p13"/>
          <p:cNvSpPr/>
          <p:nvPr/>
        </p:nvSpPr>
        <p:spPr>
          <a:xfrm>
            <a:off x="19115889" y="7391400"/>
            <a:ext cx="1257457" cy="5969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subtitle</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 </a:t>
            </a:r>
            <a:endParaRPr b="0" i="0" sz="2400" u="none" cap="none" strike="noStrike">
              <a:solidFill>
                <a:schemeClr val="dk1"/>
              </a:solidFill>
              <a:latin typeface="Calibri"/>
              <a:ea typeface="Calibri"/>
              <a:cs typeface="Calibri"/>
              <a:sym typeface="Calibri"/>
            </a:endParaRPr>
          </a:p>
        </p:txBody>
      </p:sp>
      <p:sp>
        <p:nvSpPr>
          <p:cNvPr id="508" name="Google Shape;508;p13"/>
          <p:cNvSpPr/>
          <p:nvPr/>
        </p:nvSpPr>
        <p:spPr>
          <a:xfrm>
            <a:off x="7836879" y="3556000"/>
            <a:ext cx="10059657" cy="11049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2400"/>
              <a:buFont typeface="Poppins Medium"/>
              <a:buNone/>
            </a:pPr>
            <a:r>
              <a:rPr b="0" i="0" lang="en-US" sz="2400" u="none" cap="none" strike="noStrike">
                <a:solidFill>
                  <a:srgbClr val="000000"/>
                </a:solidFill>
                <a:latin typeface="Poppins Medium"/>
                <a:ea typeface="Poppins Medium"/>
                <a:cs typeface="Poppins Medium"/>
                <a:sym typeface="Poppins Medium"/>
              </a:rPr>
              <a:t>Here you can add some information, such as detailed financials, </a:t>
            </a:r>
            <a:endParaRPr b="0" i="0" sz="2400" u="none" cap="none" strike="noStrike">
              <a:solidFill>
                <a:schemeClr val="dk1"/>
              </a:solidFill>
              <a:latin typeface="Calibri"/>
              <a:ea typeface="Calibri"/>
              <a:cs typeface="Calibri"/>
              <a:sym typeface="Calibri"/>
            </a:endParaRPr>
          </a:p>
          <a:p>
            <a:pPr indent="0" lvl="0" marL="0" marR="0" rtl="0" algn="l">
              <a:lnSpc>
                <a:spcPct val="115000"/>
              </a:lnSpc>
              <a:spcBef>
                <a:spcPts val="700"/>
              </a:spcBef>
              <a:spcAft>
                <a:spcPts val="0"/>
              </a:spcAft>
              <a:buClr>
                <a:srgbClr val="000000"/>
              </a:buClr>
              <a:buSzPts val="2400"/>
              <a:buFont typeface="Poppins Medium"/>
              <a:buNone/>
            </a:pPr>
            <a:r>
              <a:rPr b="0" i="0" lang="en-US" sz="2400" u="none" cap="none" strike="noStrike">
                <a:solidFill>
                  <a:srgbClr val="000000"/>
                </a:solidFill>
                <a:latin typeface="Poppins Medium"/>
                <a:ea typeface="Poppins Medium"/>
                <a:cs typeface="Poppins Medium"/>
                <a:sym typeface="Poppins Medium"/>
              </a:rPr>
              <a:t>market research, product roadmap</a:t>
            </a:r>
            <a:endParaRPr b="0" i="0" sz="2400" u="none" cap="none" strike="noStrike">
              <a:solidFill>
                <a:schemeClr val="dk1"/>
              </a:solidFill>
              <a:latin typeface="Calibri"/>
              <a:ea typeface="Calibri"/>
              <a:cs typeface="Calibri"/>
              <a:sym typeface="Calibri"/>
            </a:endParaRPr>
          </a:p>
        </p:txBody>
      </p:sp>
      <p:sp>
        <p:nvSpPr>
          <p:cNvPr id="509" name="Google Shape;509;p13"/>
          <p:cNvSpPr/>
          <p:nvPr/>
        </p:nvSpPr>
        <p:spPr>
          <a:xfrm>
            <a:off x="8205226" y="10439400"/>
            <a:ext cx="2260883" cy="850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0" name="Google Shape;510;p13"/>
          <p:cNvSpPr/>
          <p:nvPr/>
        </p:nvSpPr>
        <p:spPr>
          <a:xfrm>
            <a:off x="8332241" y="10566400"/>
            <a:ext cx="2159270" cy="749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3600"/>
              <a:buFont typeface="Sintony"/>
              <a:buNone/>
            </a:pPr>
            <a:r>
              <a:rPr b="1" i="0" lang="en-US" sz="3600" u="none" cap="none" strike="noStrike">
                <a:solidFill>
                  <a:srgbClr val="171717"/>
                </a:solidFill>
                <a:latin typeface="Sintony"/>
                <a:ea typeface="Sintony"/>
                <a:cs typeface="Sintony"/>
                <a:sym typeface="Sintony"/>
              </a:rPr>
              <a:t>Text here</a:t>
            </a:r>
            <a:endParaRPr b="0" i="0" sz="3600" u="none" cap="none" strike="noStrike">
              <a:solidFill>
                <a:schemeClr val="dk1"/>
              </a:solidFill>
              <a:latin typeface="Calibri"/>
              <a:ea typeface="Calibri"/>
              <a:cs typeface="Calibri"/>
              <a:sym typeface="Calibri"/>
            </a:endParaRPr>
          </a:p>
        </p:txBody>
      </p:sp>
      <p:sp>
        <p:nvSpPr>
          <p:cNvPr id="511" name="Google Shape;511;p13"/>
          <p:cNvSpPr/>
          <p:nvPr/>
        </p:nvSpPr>
        <p:spPr>
          <a:xfrm>
            <a:off x="2794349" y="10439400"/>
            <a:ext cx="2260883" cy="850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2" name="Google Shape;512;p13"/>
          <p:cNvSpPr/>
          <p:nvPr/>
        </p:nvSpPr>
        <p:spPr>
          <a:xfrm>
            <a:off x="2921365" y="10566400"/>
            <a:ext cx="2159270" cy="749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3600"/>
              <a:buFont typeface="Sintony"/>
              <a:buNone/>
            </a:pPr>
            <a:r>
              <a:rPr b="1" i="0" lang="en-US" sz="3600" u="none" cap="none" strike="noStrike">
                <a:solidFill>
                  <a:srgbClr val="171717"/>
                </a:solidFill>
                <a:latin typeface="Sintony"/>
                <a:ea typeface="Sintony"/>
                <a:cs typeface="Sintony"/>
                <a:sym typeface="Sintony"/>
              </a:rPr>
              <a:t>Text here</a:t>
            </a:r>
            <a:endParaRPr b="0" i="0" sz="3600" u="none" cap="none" strike="noStrike">
              <a:solidFill>
                <a:schemeClr val="dk1"/>
              </a:solidFill>
              <a:latin typeface="Calibri"/>
              <a:ea typeface="Calibri"/>
              <a:cs typeface="Calibri"/>
              <a:sym typeface="Calibri"/>
            </a:endParaRPr>
          </a:p>
        </p:txBody>
      </p:sp>
      <p:sp>
        <p:nvSpPr>
          <p:cNvPr id="513" name="Google Shape;513;p13"/>
          <p:cNvSpPr/>
          <p:nvPr/>
        </p:nvSpPr>
        <p:spPr>
          <a:xfrm>
            <a:off x="13349368" y="10439400"/>
            <a:ext cx="2260883" cy="850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4" name="Google Shape;514;p13"/>
          <p:cNvSpPr/>
          <p:nvPr/>
        </p:nvSpPr>
        <p:spPr>
          <a:xfrm>
            <a:off x="13476384" y="10566400"/>
            <a:ext cx="2159270" cy="749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3600"/>
              <a:buFont typeface="Sintony"/>
              <a:buNone/>
            </a:pPr>
            <a:r>
              <a:rPr b="1" i="0" lang="en-US" sz="3600" u="none" cap="none" strike="noStrike">
                <a:solidFill>
                  <a:srgbClr val="171717"/>
                </a:solidFill>
                <a:latin typeface="Sintony"/>
                <a:ea typeface="Sintony"/>
                <a:cs typeface="Sintony"/>
                <a:sym typeface="Sintony"/>
              </a:rPr>
              <a:t>Text here</a:t>
            </a:r>
            <a:endParaRPr b="0" i="0" sz="3600" u="none" cap="none" strike="noStrike">
              <a:solidFill>
                <a:schemeClr val="dk1"/>
              </a:solidFill>
              <a:latin typeface="Calibri"/>
              <a:ea typeface="Calibri"/>
              <a:cs typeface="Calibri"/>
              <a:sym typeface="Calibri"/>
            </a:endParaRPr>
          </a:p>
        </p:txBody>
      </p:sp>
      <p:sp>
        <p:nvSpPr>
          <p:cNvPr id="515" name="Google Shape;515;p13"/>
          <p:cNvSpPr/>
          <p:nvPr/>
        </p:nvSpPr>
        <p:spPr>
          <a:xfrm>
            <a:off x="18341092" y="10439400"/>
            <a:ext cx="2260883" cy="850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6" name="Google Shape;516;p13"/>
          <p:cNvSpPr/>
          <p:nvPr/>
        </p:nvSpPr>
        <p:spPr>
          <a:xfrm>
            <a:off x="18468108" y="10566400"/>
            <a:ext cx="2159270" cy="749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3600"/>
              <a:buFont typeface="Sintony"/>
              <a:buNone/>
            </a:pPr>
            <a:r>
              <a:rPr b="1" i="0" lang="en-US" sz="3600" u="none" cap="none" strike="noStrike">
                <a:solidFill>
                  <a:srgbClr val="171717"/>
                </a:solidFill>
                <a:latin typeface="Sintony"/>
                <a:ea typeface="Sintony"/>
                <a:cs typeface="Sintony"/>
                <a:sym typeface="Sintony"/>
              </a:rPr>
              <a:t>Text here</a:t>
            </a:r>
            <a:endParaRPr b="0" i="0" sz="3600" u="none" cap="none" strike="noStrike">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21" name="Shape 521"/>
        <p:cNvGrpSpPr/>
        <p:nvPr/>
      </p:nvGrpSpPr>
      <p:grpSpPr>
        <a:xfrm>
          <a:off x="0" y="0"/>
          <a:ext cx="0" cy="0"/>
          <a:chOff x="0" y="0"/>
          <a:chExt cx="0" cy="0"/>
        </a:xfrm>
      </p:grpSpPr>
      <p:sp>
        <p:nvSpPr>
          <p:cNvPr id="522" name="Google Shape;522;p14"/>
          <p:cNvSpPr/>
          <p:nvPr/>
        </p:nvSpPr>
        <p:spPr>
          <a:xfrm>
            <a:off x="1016127" y="3784600"/>
            <a:ext cx="4572572" cy="5016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3" name="Google Shape;523;p14"/>
          <p:cNvSpPr/>
          <p:nvPr/>
        </p:nvSpPr>
        <p:spPr>
          <a:xfrm>
            <a:off x="1143143" y="3911600"/>
            <a:ext cx="4724991" cy="51689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9600"/>
              <a:buFont typeface="Sintony"/>
              <a:buNone/>
            </a:pPr>
            <a:r>
              <a:rPr b="1" i="0" lang="en-US" sz="9600" u="none" cap="none" strike="noStrike">
                <a:solidFill>
                  <a:srgbClr val="000000"/>
                </a:solidFill>
                <a:latin typeface="Sintony"/>
                <a:ea typeface="Sintony"/>
                <a:cs typeface="Sintony"/>
                <a:sym typeface="Sintony"/>
              </a:rPr>
              <a:t>MEET OUR TEAM</a:t>
            </a:r>
            <a:endParaRPr b="0" i="0" sz="9600" u="none" cap="none" strike="noStrike">
              <a:solidFill>
                <a:schemeClr val="dk1"/>
              </a:solidFill>
              <a:latin typeface="Calibri"/>
              <a:ea typeface="Calibri"/>
              <a:cs typeface="Calibri"/>
              <a:sym typeface="Calibri"/>
            </a:endParaRPr>
          </a:p>
        </p:txBody>
      </p:sp>
      <p:pic>
        <p:nvPicPr>
          <p:cNvPr descr=" " id="524" name="Google Shape;524;p14"/>
          <p:cNvPicPr preferRelativeResize="0"/>
          <p:nvPr/>
        </p:nvPicPr>
        <p:blipFill rotWithShape="1">
          <a:blip r:embed="rId3">
            <a:alphaModFix/>
          </a:blip>
          <a:srcRect b="0" l="0" r="0" t="0"/>
          <a:stretch/>
        </p:blipFill>
        <p:spPr>
          <a:xfrm>
            <a:off x="1016127" y="1892300"/>
            <a:ext cx="22354794" cy="12700"/>
          </a:xfrm>
          <a:prstGeom prst="rect">
            <a:avLst/>
          </a:prstGeom>
          <a:noFill/>
          <a:ln>
            <a:noFill/>
          </a:ln>
        </p:spPr>
      </p:pic>
      <p:sp>
        <p:nvSpPr>
          <p:cNvPr id="525" name="Google Shape;525;p14"/>
          <p:cNvSpPr/>
          <p:nvPr/>
        </p:nvSpPr>
        <p:spPr>
          <a:xfrm>
            <a:off x="1016127" y="546100"/>
            <a:ext cx="3124591"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6" name="Google Shape;526;p14"/>
          <p:cNvSpPr/>
          <p:nvPr/>
        </p:nvSpPr>
        <p:spPr>
          <a:xfrm>
            <a:off x="1276510" y="863600"/>
            <a:ext cx="270543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YOUR LOGO HERE</a:t>
            </a:r>
            <a:endParaRPr b="0" i="0" sz="2400" u="none" cap="none" strike="noStrike">
              <a:solidFill>
                <a:schemeClr val="dk1"/>
              </a:solidFill>
              <a:latin typeface="Calibri"/>
              <a:ea typeface="Calibri"/>
              <a:cs typeface="Calibri"/>
              <a:sym typeface="Calibri"/>
            </a:endParaRPr>
          </a:p>
        </p:txBody>
      </p:sp>
      <p:sp>
        <p:nvSpPr>
          <p:cNvPr id="527" name="Google Shape;527;p14"/>
          <p:cNvSpPr/>
          <p:nvPr/>
        </p:nvSpPr>
        <p:spPr>
          <a:xfrm>
            <a:off x="6515914" y="546100"/>
            <a:ext cx="1511489"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8" name="Google Shape;528;p14"/>
          <p:cNvSpPr/>
          <p:nvPr/>
        </p:nvSpPr>
        <p:spPr>
          <a:xfrm>
            <a:off x="6642930" y="863600"/>
            <a:ext cx="1295562"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12  - 13</a:t>
            </a:r>
            <a:endParaRPr b="0" i="0" sz="2400" u="none" cap="none" strike="noStrike">
              <a:solidFill>
                <a:schemeClr val="dk1"/>
              </a:solidFill>
              <a:latin typeface="Calibri"/>
              <a:ea typeface="Calibri"/>
              <a:cs typeface="Calibri"/>
              <a:sym typeface="Calibri"/>
            </a:endParaRPr>
          </a:p>
        </p:txBody>
      </p:sp>
      <p:sp>
        <p:nvSpPr>
          <p:cNvPr id="529" name="Google Shape;529;p14"/>
          <p:cNvSpPr/>
          <p:nvPr/>
        </p:nvSpPr>
        <p:spPr>
          <a:xfrm>
            <a:off x="19852581" y="977900"/>
            <a:ext cx="358184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CONTACT INFORMATION</a:t>
            </a:r>
            <a:endParaRPr b="0" i="0" sz="2400" u="none" cap="none" strike="noStrike">
              <a:solidFill>
                <a:schemeClr val="dk1"/>
              </a:solidFill>
              <a:latin typeface="Calibri"/>
              <a:ea typeface="Calibri"/>
              <a:cs typeface="Calibri"/>
              <a:sym typeface="Calibri"/>
            </a:endParaRPr>
          </a:p>
        </p:txBody>
      </p:sp>
      <p:sp>
        <p:nvSpPr>
          <p:cNvPr id="530" name="Google Shape;530;p14"/>
          <p:cNvSpPr/>
          <p:nvPr/>
        </p:nvSpPr>
        <p:spPr>
          <a:xfrm>
            <a:off x="12320540" y="1905000"/>
            <a:ext cx="5398175" cy="3746500"/>
          </a:xfrm>
          <a:prstGeom prst="rect">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1" name="Google Shape;531;p14"/>
          <p:cNvSpPr/>
          <p:nvPr/>
        </p:nvSpPr>
        <p:spPr>
          <a:xfrm>
            <a:off x="13489086" y="3454400"/>
            <a:ext cx="3073784"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2" name="Google Shape;532;p14"/>
          <p:cNvSpPr/>
          <p:nvPr/>
        </p:nvSpPr>
        <p:spPr>
          <a:xfrm>
            <a:off x="13616102" y="3581400"/>
            <a:ext cx="2921365"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Add an image here</a:t>
            </a:r>
            <a:endParaRPr b="0" i="0" sz="2400" u="none" cap="none" strike="noStrike">
              <a:solidFill>
                <a:schemeClr val="dk1"/>
              </a:solidFill>
              <a:latin typeface="Calibri"/>
              <a:ea typeface="Calibri"/>
              <a:cs typeface="Calibri"/>
              <a:sym typeface="Calibri"/>
            </a:endParaRPr>
          </a:p>
        </p:txBody>
      </p:sp>
      <p:sp>
        <p:nvSpPr>
          <p:cNvPr id="533" name="Google Shape;533;p14"/>
          <p:cNvSpPr/>
          <p:nvPr/>
        </p:nvSpPr>
        <p:spPr>
          <a:xfrm>
            <a:off x="12320540" y="7200900"/>
            <a:ext cx="5398175" cy="3746500"/>
          </a:xfrm>
          <a:prstGeom prst="rect">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4" name="Google Shape;534;p14"/>
          <p:cNvSpPr/>
          <p:nvPr/>
        </p:nvSpPr>
        <p:spPr>
          <a:xfrm>
            <a:off x="17934642" y="7200900"/>
            <a:ext cx="5398175" cy="3746500"/>
          </a:xfrm>
          <a:prstGeom prst="rect">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5" name="Google Shape;535;p14"/>
          <p:cNvSpPr/>
          <p:nvPr/>
        </p:nvSpPr>
        <p:spPr>
          <a:xfrm>
            <a:off x="12320540" y="6286500"/>
            <a:ext cx="3759670" cy="939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6" name="Google Shape;536;p14"/>
          <p:cNvSpPr/>
          <p:nvPr/>
        </p:nvSpPr>
        <p:spPr>
          <a:xfrm>
            <a:off x="12447556" y="6413500"/>
            <a:ext cx="3581848" cy="7620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Here you could talk a bit about this person  </a:t>
            </a:r>
            <a:endParaRPr b="0" i="0" sz="1800" u="none" cap="none" strike="noStrike">
              <a:solidFill>
                <a:schemeClr val="dk1"/>
              </a:solidFill>
              <a:latin typeface="Calibri"/>
              <a:ea typeface="Calibri"/>
              <a:cs typeface="Calibri"/>
              <a:sym typeface="Calibri"/>
            </a:endParaRPr>
          </a:p>
        </p:txBody>
      </p:sp>
      <p:sp>
        <p:nvSpPr>
          <p:cNvPr id="537" name="Google Shape;537;p14"/>
          <p:cNvSpPr/>
          <p:nvPr/>
        </p:nvSpPr>
        <p:spPr>
          <a:xfrm>
            <a:off x="17972746" y="1905000"/>
            <a:ext cx="5398175" cy="3746500"/>
          </a:xfrm>
          <a:prstGeom prst="rect">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8" name="Google Shape;538;p14"/>
          <p:cNvSpPr/>
          <p:nvPr/>
        </p:nvSpPr>
        <p:spPr>
          <a:xfrm>
            <a:off x="12320540" y="5765800"/>
            <a:ext cx="1702013" cy="520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9" name="Google Shape;539;p14"/>
          <p:cNvSpPr/>
          <p:nvPr/>
        </p:nvSpPr>
        <p:spPr>
          <a:xfrm>
            <a:off x="12447556" y="5829300"/>
            <a:ext cx="1549594"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Lucia Doe</a:t>
            </a:r>
            <a:endParaRPr b="0" i="0" sz="2400" u="none" cap="none" strike="noStrike">
              <a:solidFill>
                <a:schemeClr val="dk1"/>
              </a:solidFill>
              <a:latin typeface="Calibri"/>
              <a:ea typeface="Calibri"/>
              <a:cs typeface="Calibri"/>
              <a:sym typeface="Calibri"/>
            </a:endParaRPr>
          </a:p>
        </p:txBody>
      </p:sp>
      <p:sp>
        <p:nvSpPr>
          <p:cNvPr id="540" name="Google Shape;540;p14"/>
          <p:cNvSpPr/>
          <p:nvPr/>
        </p:nvSpPr>
        <p:spPr>
          <a:xfrm>
            <a:off x="12320540" y="11518900"/>
            <a:ext cx="3759670" cy="939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1" name="Google Shape;541;p14"/>
          <p:cNvSpPr/>
          <p:nvPr/>
        </p:nvSpPr>
        <p:spPr>
          <a:xfrm>
            <a:off x="12447556" y="11645900"/>
            <a:ext cx="3581848" cy="7620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Here you could talk a bit about this person </a:t>
            </a:r>
            <a:endParaRPr b="0" i="0" sz="1800" u="none" cap="none" strike="noStrike">
              <a:solidFill>
                <a:schemeClr val="dk1"/>
              </a:solidFill>
              <a:latin typeface="Calibri"/>
              <a:ea typeface="Calibri"/>
              <a:cs typeface="Calibri"/>
              <a:sym typeface="Calibri"/>
            </a:endParaRPr>
          </a:p>
        </p:txBody>
      </p:sp>
      <p:sp>
        <p:nvSpPr>
          <p:cNvPr id="542" name="Google Shape;542;p14"/>
          <p:cNvSpPr/>
          <p:nvPr/>
        </p:nvSpPr>
        <p:spPr>
          <a:xfrm>
            <a:off x="17972746" y="11582400"/>
            <a:ext cx="3759670" cy="939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3" name="Google Shape;543;p14"/>
          <p:cNvSpPr/>
          <p:nvPr/>
        </p:nvSpPr>
        <p:spPr>
          <a:xfrm>
            <a:off x="18099762" y="11709400"/>
            <a:ext cx="3579731" cy="75988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Here you could talk a bit about this person </a:t>
            </a:r>
            <a:r>
              <a:rPr b="0" i="0" lang="en-US" sz="1700" u="none" cap="none" strike="noStrike">
                <a:solidFill>
                  <a:srgbClr val="171717"/>
                </a:solidFill>
                <a:latin typeface="Poppins Medium"/>
                <a:ea typeface="Poppins Medium"/>
                <a:cs typeface="Poppins Medium"/>
                <a:sym typeface="Poppins Medium"/>
              </a:rPr>
              <a:t> </a:t>
            </a:r>
            <a:endParaRPr b="0" i="0" sz="1800" u="none" cap="none" strike="noStrike">
              <a:solidFill>
                <a:schemeClr val="dk1"/>
              </a:solidFill>
              <a:latin typeface="Calibri"/>
              <a:ea typeface="Calibri"/>
              <a:cs typeface="Calibri"/>
              <a:sym typeface="Calibri"/>
            </a:endParaRPr>
          </a:p>
        </p:txBody>
      </p:sp>
      <p:sp>
        <p:nvSpPr>
          <p:cNvPr id="544" name="Google Shape;544;p14"/>
          <p:cNvSpPr/>
          <p:nvPr/>
        </p:nvSpPr>
        <p:spPr>
          <a:xfrm>
            <a:off x="17985448" y="6286500"/>
            <a:ext cx="3759670" cy="939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5" name="Google Shape;545;p14"/>
          <p:cNvSpPr/>
          <p:nvPr/>
        </p:nvSpPr>
        <p:spPr>
          <a:xfrm>
            <a:off x="18112464" y="6413500"/>
            <a:ext cx="3581848" cy="7620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Here you could talk a bit about this person </a:t>
            </a:r>
            <a:endParaRPr b="0" i="0" sz="1800" u="none" cap="none" strike="noStrike">
              <a:solidFill>
                <a:schemeClr val="dk1"/>
              </a:solidFill>
              <a:latin typeface="Calibri"/>
              <a:ea typeface="Calibri"/>
              <a:cs typeface="Calibri"/>
              <a:sym typeface="Calibri"/>
            </a:endParaRPr>
          </a:p>
        </p:txBody>
      </p:sp>
      <p:sp>
        <p:nvSpPr>
          <p:cNvPr id="546" name="Google Shape;546;p14"/>
          <p:cNvSpPr/>
          <p:nvPr/>
        </p:nvSpPr>
        <p:spPr>
          <a:xfrm>
            <a:off x="12320540" y="11061700"/>
            <a:ext cx="2006851" cy="520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7" name="Google Shape;547;p14"/>
          <p:cNvSpPr/>
          <p:nvPr/>
        </p:nvSpPr>
        <p:spPr>
          <a:xfrm>
            <a:off x="12447556" y="11125200"/>
            <a:ext cx="1854432"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Joanna Doe</a:t>
            </a:r>
            <a:endParaRPr b="0" i="0" sz="2400" u="none" cap="none" strike="noStrike">
              <a:solidFill>
                <a:schemeClr val="dk1"/>
              </a:solidFill>
              <a:latin typeface="Calibri"/>
              <a:ea typeface="Calibri"/>
              <a:cs typeface="Calibri"/>
              <a:sym typeface="Calibri"/>
            </a:endParaRPr>
          </a:p>
        </p:txBody>
      </p:sp>
      <p:sp>
        <p:nvSpPr>
          <p:cNvPr id="548" name="Google Shape;548;p14"/>
          <p:cNvSpPr/>
          <p:nvPr/>
        </p:nvSpPr>
        <p:spPr>
          <a:xfrm>
            <a:off x="17972746" y="11061700"/>
            <a:ext cx="1994149" cy="520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9" name="Google Shape;549;p14"/>
          <p:cNvSpPr/>
          <p:nvPr/>
        </p:nvSpPr>
        <p:spPr>
          <a:xfrm>
            <a:off x="18099762" y="11125200"/>
            <a:ext cx="1841730"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Jeremy Doe</a:t>
            </a:r>
            <a:endParaRPr b="0" i="0" sz="2400" u="none" cap="none" strike="noStrike">
              <a:solidFill>
                <a:schemeClr val="dk1"/>
              </a:solidFill>
              <a:latin typeface="Calibri"/>
              <a:ea typeface="Calibri"/>
              <a:cs typeface="Calibri"/>
              <a:sym typeface="Calibri"/>
            </a:endParaRPr>
          </a:p>
        </p:txBody>
      </p:sp>
      <p:sp>
        <p:nvSpPr>
          <p:cNvPr id="550" name="Google Shape;550;p14"/>
          <p:cNvSpPr/>
          <p:nvPr/>
        </p:nvSpPr>
        <p:spPr>
          <a:xfrm>
            <a:off x="17985448" y="5765800"/>
            <a:ext cx="1994149" cy="520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1" name="Google Shape;551;p14"/>
          <p:cNvSpPr/>
          <p:nvPr/>
        </p:nvSpPr>
        <p:spPr>
          <a:xfrm>
            <a:off x="18112464" y="5829300"/>
            <a:ext cx="1841730"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Joshua Doe</a:t>
            </a:r>
            <a:endParaRPr b="0" i="0" sz="2400" u="none" cap="none" strike="noStrike">
              <a:solidFill>
                <a:schemeClr val="dk1"/>
              </a:solidFill>
              <a:latin typeface="Calibri"/>
              <a:ea typeface="Calibri"/>
              <a:cs typeface="Calibri"/>
              <a:sym typeface="Calibri"/>
            </a:endParaRPr>
          </a:p>
        </p:txBody>
      </p:sp>
      <p:sp>
        <p:nvSpPr>
          <p:cNvPr id="552" name="Google Shape;552;p14"/>
          <p:cNvSpPr/>
          <p:nvPr/>
        </p:nvSpPr>
        <p:spPr>
          <a:xfrm>
            <a:off x="6668333" y="4991100"/>
            <a:ext cx="3696162" cy="28448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2400"/>
              <a:buFont typeface="Poppins Medium"/>
              <a:buNone/>
            </a:pPr>
            <a:r>
              <a:rPr b="0" i="0" lang="en-US" sz="2400" u="none" cap="none" strike="noStrike">
                <a:solidFill>
                  <a:srgbClr val="171717"/>
                </a:solidFill>
                <a:latin typeface="Poppins Medium"/>
                <a:ea typeface="Poppins Medium"/>
                <a:cs typeface="Poppins Medium"/>
                <a:sym typeface="Poppins Medium"/>
              </a:rPr>
              <a:t>Nulla urna magna. Sed ac cursus erat, sit amet congue metus. Maecenas sed purus rutrum, commodo sapien sed, auctor est</a:t>
            </a:r>
            <a:endParaRPr b="0" i="0" sz="2400" u="none" cap="none" strike="noStrike">
              <a:solidFill>
                <a:schemeClr val="dk1"/>
              </a:solidFill>
              <a:latin typeface="Calibri"/>
              <a:ea typeface="Calibri"/>
              <a:cs typeface="Calibri"/>
              <a:sym typeface="Calibri"/>
            </a:endParaRPr>
          </a:p>
        </p:txBody>
      </p:sp>
      <p:sp>
        <p:nvSpPr>
          <p:cNvPr id="553" name="Google Shape;553;p14"/>
          <p:cNvSpPr/>
          <p:nvPr/>
        </p:nvSpPr>
        <p:spPr>
          <a:xfrm>
            <a:off x="19141292" y="3454400"/>
            <a:ext cx="3073784"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4" name="Google Shape;554;p14"/>
          <p:cNvSpPr/>
          <p:nvPr/>
        </p:nvSpPr>
        <p:spPr>
          <a:xfrm>
            <a:off x="19268308" y="3581400"/>
            <a:ext cx="2921365"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Add an image here</a:t>
            </a:r>
            <a:endParaRPr b="0" i="0" sz="2400" u="none" cap="none" strike="noStrike">
              <a:solidFill>
                <a:schemeClr val="dk1"/>
              </a:solidFill>
              <a:latin typeface="Calibri"/>
              <a:ea typeface="Calibri"/>
              <a:cs typeface="Calibri"/>
              <a:sym typeface="Calibri"/>
            </a:endParaRPr>
          </a:p>
        </p:txBody>
      </p:sp>
      <p:sp>
        <p:nvSpPr>
          <p:cNvPr id="555" name="Google Shape;555;p14"/>
          <p:cNvSpPr/>
          <p:nvPr/>
        </p:nvSpPr>
        <p:spPr>
          <a:xfrm>
            <a:off x="13489086" y="8750300"/>
            <a:ext cx="3073784"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6" name="Google Shape;556;p14"/>
          <p:cNvSpPr/>
          <p:nvPr/>
        </p:nvSpPr>
        <p:spPr>
          <a:xfrm>
            <a:off x="13616102" y="8877300"/>
            <a:ext cx="2921365"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Add an image here</a:t>
            </a:r>
            <a:endParaRPr b="0" i="0" sz="2400" u="none" cap="none" strike="noStrike">
              <a:solidFill>
                <a:schemeClr val="dk1"/>
              </a:solidFill>
              <a:latin typeface="Calibri"/>
              <a:ea typeface="Calibri"/>
              <a:cs typeface="Calibri"/>
              <a:sym typeface="Calibri"/>
            </a:endParaRPr>
          </a:p>
        </p:txBody>
      </p:sp>
      <p:sp>
        <p:nvSpPr>
          <p:cNvPr id="557" name="Google Shape;557;p14"/>
          <p:cNvSpPr/>
          <p:nvPr/>
        </p:nvSpPr>
        <p:spPr>
          <a:xfrm>
            <a:off x="19103188" y="8750300"/>
            <a:ext cx="3073784"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8" name="Google Shape;558;p14"/>
          <p:cNvSpPr/>
          <p:nvPr/>
        </p:nvSpPr>
        <p:spPr>
          <a:xfrm>
            <a:off x="19230203" y="8877300"/>
            <a:ext cx="2921365"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Add an image here</a:t>
            </a:r>
            <a:endParaRPr b="0" i="0" sz="2400" u="none" cap="none" strike="noStrike">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63" name="Shape 563"/>
        <p:cNvGrpSpPr/>
        <p:nvPr/>
      </p:nvGrpSpPr>
      <p:grpSpPr>
        <a:xfrm>
          <a:off x="0" y="0"/>
          <a:ext cx="0" cy="0"/>
          <a:chOff x="0" y="0"/>
          <a:chExt cx="0" cy="0"/>
        </a:xfrm>
      </p:grpSpPr>
      <p:sp>
        <p:nvSpPr>
          <p:cNvPr id="564" name="Google Shape;564;p15"/>
          <p:cNvSpPr/>
          <p:nvPr/>
        </p:nvSpPr>
        <p:spPr>
          <a:xfrm>
            <a:off x="12917514" y="0"/>
            <a:ext cx="11469534" cy="13716000"/>
          </a:xfrm>
          <a:prstGeom prst="rect">
            <a:avLst/>
          </a:prstGeom>
          <a:solidFill>
            <a:srgbClr val="F6F6F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5" name="Google Shape;565;p15"/>
          <p:cNvSpPr/>
          <p:nvPr/>
        </p:nvSpPr>
        <p:spPr>
          <a:xfrm>
            <a:off x="1016127" y="6337300"/>
            <a:ext cx="8700587" cy="1841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6" name="Google Shape;566;p15"/>
          <p:cNvSpPr/>
          <p:nvPr/>
        </p:nvSpPr>
        <p:spPr>
          <a:xfrm>
            <a:off x="1143143" y="6464300"/>
            <a:ext cx="8853006" cy="19939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9600"/>
              <a:buFont typeface="Sintony"/>
              <a:buNone/>
            </a:pPr>
            <a:r>
              <a:rPr b="1" i="0" lang="en-US" sz="9600" u="none" cap="none" strike="noStrike">
                <a:solidFill>
                  <a:srgbClr val="000000"/>
                </a:solidFill>
                <a:latin typeface="Sintony"/>
                <a:ea typeface="Sintony"/>
                <a:cs typeface="Sintony"/>
                <a:sym typeface="Sintony"/>
              </a:rPr>
              <a:t>TESTIMONIALS</a:t>
            </a:r>
            <a:endParaRPr b="0" i="0" sz="9600" u="none" cap="none" strike="noStrike">
              <a:solidFill>
                <a:schemeClr val="dk1"/>
              </a:solidFill>
              <a:latin typeface="Calibri"/>
              <a:ea typeface="Calibri"/>
              <a:cs typeface="Calibri"/>
              <a:sym typeface="Calibri"/>
            </a:endParaRPr>
          </a:p>
        </p:txBody>
      </p:sp>
      <p:pic>
        <p:nvPicPr>
          <p:cNvPr descr=" " id="567" name="Google Shape;567;p15"/>
          <p:cNvPicPr preferRelativeResize="0"/>
          <p:nvPr/>
        </p:nvPicPr>
        <p:blipFill rotWithShape="1">
          <a:blip r:embed="rId3">
            <a:alphaModFix/>
          </a:blip>
          <a:srcRect b="0" l="0" r="0" t="0"/>
          <a:stretch/>
        </p:blipFill>
        <p:spPr>
          <a:xfrm>
            <a:off x="1016127" y="1892300"/>
            <a:ext cx="22354794" cy="12700"/>
          </a:xfrm>
          <a:prstGeom prst="rect">
            <a:avLst/>
          </a:prstGeom>
          <a:noFill/>
          <a:ln>
            <a:noFill/>
          </a:ln>
        </p:spPr>
      </p:pic>
      <p:sp>
        <p:nvSpPr>
          <p:cNvPr id="568" name="Google Shape;568;p15"/>
          <p:cNvSpPr/>
          <p:nvPr/>
        </p:nvSpPr>
        <p:spPr>
          <a:xfrm>
            <a:off x="1016127" y="546100"/>
            <a:ext cx="3124591"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9" name="Google Shape;569;p15"/>
          <p:cNvSpPr/>
          <p:nvPr/>
        </p:nvSpPr>
        <p:spPr>
          <a:xfrm>
            <a:off x="1276510" y="863600"/>
            <a:ext cx="270543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YOUR LOGO HERE</a:t>
            </a:r>
            <a:endParaRPr b="0" i="0" sz="2400" u="none" cap="none" strike="noStrike">
              <a:solidFill>
                <a:schemeClr val="dk1"/>
              </a:solidFill>
              <a:latin typeface="Calibri"/>
              <a:ea typeface="Calibri"/>
              <a:cs typeface="Calibri"/>
              <a:sym typeface="Calibri"/>
            </a:endParaRPr>
          </a:p>
        </p:txBody>
      </p:sp>
      <p:sp>
        <p:nvSpPr>
          <p:cNvPr id="570" name="Google Shape;570;p15"/>
          <p:cNvSpPr/>
          <p:nvPr/>
        </p:nvSpPr>
        <p:spPr>
          <a:xfrm>
            <a:off x="6515914" y="546100"/>
            <a:ext cx="1320965"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1" name="Google Shape;571;p15"/>
          <p:cNvSpPr/>
          <p:nvPr/>
        </p:nvSpPr>
        <p:spPr>
          <a:xfrm>
            <a:off x="6642930" y="863600"/>
            <a:ext cx="1295562"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13  - 13</a:t>
            </a:r>
            <a:endParaRPr b="0" i="0" sz="2400" u="none" cap="none" strike="noStrike">
              <a:solidFill>
                <a:schemeClr val="dk1"/>
              </a:solidFill>
              <a:latin typeface="Calibri"/>
              <a:ea typeface="Calibri"/>
              <a:cs typeface="Calibri"/>
              <a:sym typeface="Calibri"/>
            </a:endParaRPr>
          </a:p>
        </p:txBody>
      </p:sp>
      <p:sp>
        <p:nvSpPr>
          <p:cNvPr id="572" name="Google Shape;572;p15"/>
          <p:cNvSpPr/>
          <p:nvPr/>
        </p:nvSpPr>
        <p:spPr>
          <a:xfrm>
            <a:off x="19725565" y="850900"/>
            <a:ext cx="3734267"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3" name="Google Shape;573;p15"/>
          <p:cNvSpPr/>
          <p:nvPr/>
        </p:nvSpPr>
        <p:spPr>
          <a:xfrm>
            <a:off x="19852581" y="977900"/>
            <a:ext cx="358184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CONTACT INFORMATION</a:t>
            </a:r>
            <a:endParaRPr b="0" i="0" sz="2400" u="none" cap="none" strike="noStrike">
              <a:solidFill>
                <a:schemeClr val="dk1"/>
              </a:solidFill>
              <a:latin typeface="Calibri"/>
              <a:ea typeface="Calibri"/>
              <a:cs typeface="Calibri"/>
              <a:sym typeface="Calibri"/>
            </a:endParaRPr>
          </a:p>
        </p:txBody>
      </p:sp>
      <p:sp>
        <p:nvSpPr>
          <p:cNvPr id="574" name="Google Shape;574;p15"/>
          <p:cNvSpPr/>
          <p:nvPr/>
        </p:nvSpPr>
        <p:spPr>
          <a:xfrm>
            <a:off x="10059657" y="3200400"/>
            <a:ext cx="4813902" cy="2540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5" name="Google Shape;575;p15"/>
          <p:cNvSpPr/>
          <p:nvPr/>
        </p:nvSpPr>
        <p:spPr>
          <a:xfrm>
            <a:off x="10186673" y="3327400"/>
            <a:ext cx="4661483" cy="23876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2400"/>
              <a:buFont typeface="Poppins Medium"/>
              <a:buNone/>
            </a:pPr>
            <a:r>
              <a:rPr b="0" i="0" lang="en-US" sz="2400" u="none" cap="none" strike="noStrike">
                <a:solidFill>
                  <a:srgbClr val="171717"/>
                </a:solidFill>
                <a:latin typeface="Poppins Medium"/>
                <a:ea typeface="Poppins Medium"/>
                <a:cs typeface="Poppins Medium"/>
                <a:sym typeface="Poppins Medium"/>
              </a:rPr>
              <a:t>Nulla urna magna. Sed ac cursus erat, sit amet congue metus. Maecenas sed purus rutrum, commodo sapien sed, auctor est</a:t>
            </a:r>
            <a:endParaRPr b="0" i="0" sz="2400" u="none" cap="none" strike="noStrike">
              <a:solidFill>
                <a:schemeClr val="dk1"/>
              </a:solidFill>
              <a:latin typeface="Calibri"/>
              <a:ea typeface="Calibri"/>
              <a:cs typeface="Calibri"/>
              <a:sym typeface="Calibri"/>
            </a:endParaRPr>
          </a:p>
        </p:txBody>
      </p:sp>
      <p:sp>
        <p:nvSpPr>
          <p:cNvPr id="576" name="Google Shape;576;p15"/>
          <p:cNvSpPr/>
          <p:nvPr/>
        </p:nvSpPr>
        <p:spPr>
          <a:xfrm>
            <a:off x="12942918" y="9232900"/>
            <a:ext cx="4813902" cy="2540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7" name="Google Shape;577;p15"/>
          <p:cNvSpPr/>
          <p:nvPr/>
        </p:nvSpPr>
        <p:spPr>
          <a:xfrm>
            <a:off x="13069934" y="9359900"/>
            <a:ext cx="4661483" cy="23876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2400"/>
              <a:buFont typeface="Poppins Medium"/>
              <a:buNone/>
            </a:pPr>
            <a:r>
              <a:rPr b="0" i="0" lang="en-US" sz="2400" u="none" cap="none" strike="noStrike">
                <a:solidFill>
                  <a:srgbClr val="171717"/>
                </a:solidFill>
                <a:latin typeface="Poppins Medium"/>
                <a:ea typeface="Poppins Medium"/>
                <a:cs typeface="Poppins Medium"/>
                <a:sym typeface="Poppins Medium"/>
              </a:rPr>
              <a:t>Nulla urna magna. Sed ac cursus erat, sit amet congue metus. Maecenas sed purus rutrum, commodo sapien sed, auctor est</a:t>
            </a:r>
            <a:endParaRPr b="0" i="0" sz="2400" u="none" cap="none" strike="noStrike">
              <a:solidFill>
                <a:schemeClr val="dk1"/>
              </a:solidFill>
              <a:latin typeface="Calibri"/>
              <a:ea typeface="Calibri"/>
              <a:cs typeface="Calibri"/>
              <a:sym typeface="Calibri"/>
            </a:endParaRPr>
          </a:p>
        </p:txBody>
      </p:sp>
      <p:sp>
        <p:nvSpPr>
          <p:cNvPr id="578" name="Google Shape;578;p15"/>
          <p:cNvSpPr/>
          <p:nvPr/>
        </p:nvSpPr>
        <p:spPr>
          <a:xfrm>
            <a:off x="18645930" y="5702300"/>
            <a:ext cx="4813902" cy="2540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9" name="Google Shape;579;p15"/>
          <p:cNvSpPr/>
          <p:nvPr/>
        </p:nvSpPr>
        <p:spPr>
          <a:xfrm>
            <a:off x="18772946" y="5829300"/>
            <a:ext cx="4661483" cy="23876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2400"/>
              <a:buFont typeface="Poppins Medium"/>
              <a:buNone/>
            </a:pPr>
            <a:r>
              <a:rPr b="0" i="0" lang="en-US" sz="2400" u="none" cap="none" strike="noStrike">
                <a:solidFill>
                  <a:srgbClr val="171717"/>
                </a:solidFill>
                <a:latin typeface="Poppins Medium"/>
                <a:ea typeface="Poppins Medium"/>
                <a:cs typeface="Poppins Medium"/>
                <a:sym typeface="Poppins Medium"/>
              </a:rPr>
              <a:t>Nulla urna magna. Sed ac cursus erat, sit amet congue metus. Maecenas sed purus rutrum, commodo sapien sed, auctor est</a:t>
            </a:r>
            <a:endParaRPr b="0" i="0" sz="2400" u="none" cap="none" strike="noStrike">
              <a:solidFill>
                <a:schemeClr val="dk1"/>
              </a:solidFill>
              <a:latin typeface="Calibri"/>
              <a:ea typeface="Calibri"/>
              <a:cs typeface="Calibri"/>
              <a:sym typeface="Calibri"/>
            </a:endParaRPr>
          </a:p>
        </p:txBody>
      </p:sp>
      <p:sp>
        <p:nvSpPr>
          <p:cNvPr id="580" name="Google Shape;580;p15"/>
          <p:cNvSpPr/>
          <p:nvPr/>
        </p:nvSpPr>
        <p:spPr>
          <a:xfrm>
            <a:off x="11875984" y="8559800"/>
            <a:ext cx="1494553" cy="361526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5500"/>
              <a:buFont typeface="Poppins Medium"/>
              <a:buNone/>
            </a:pPr>
            <a:r>
              <a:rPr b="0" i="0" lang="en-US" sz="15500" u="none" cap="none" strike="noStrike">
                <a:solidFill>
                  <a:srgbClr val="171717"/>
                </a:solidFill>
                <a:latin typeface="Poppins Medium"/>
                <a:ea typeface="Poppins Medium"/>
                <a:cs typeface="Poppins Medium"/>
                <a:sym typeface="Poppins Medium"/>
              </a:rPr>
              <a:t>“</a:t>
            </a:r>
            <a:endParaRPr b="0" i="0" sz="15500" u="none" cap="none" strike="noStrike">
              <a:solidFill>
                <a:schemeClr val="dk1"/>
              </a:solidFill>
              <a:latin typeface="Calibri"/>
              <a:ea typeface="Calibri"/>
              <a:cs typeface="Calibri"/>
              <a:sym typeface="Calibri"/>
            </a:endParaRPr>
          </a:p>
        </p:txBody>
      </p:sp>
      <p:sp>
        <p:nvSpPr>
          <p:cNvPr id="581" name="Google Shape;581;p15"/>
          <p:cNvSpPr/>
          <p:nvPr/>
        </p:nvSpPr>
        <p:spPr>
          <a:xfrm>
            <a:off x="8992724" y="2527300"/>
            <a:ext cx="1494553" cy="361526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5500"/>
              <a:buFont typeface="Poppins Medium"/>
              <a:buNone/>
            </a:pPr>
            <a:r>
              <a:rPr b="0" i="0" lang="en-US" sz="15500" u="none" cap="none" strike="noStrike">
                <a:solidFill>
                  <a:srgbClr val="171717"/>
                </a:solidFill>
                <a:latin typeface="Poppins Medium"/>
                <a:ea typeface="Poppins Medium"/>
                <a:cs typeface="Poppins Medium"/>
                <a:sym typeface="Poppins Medium"/>
              </a:rPr>
              <a:t>“</a:t>
            </a:r>
            <a:endParaRPr b="0" i="0" sz="15500" u="none" cap="none" strike="noStrike">
              <a:solidFill>
                <a:schemeClr val="dk1"/>
              </a:solidFill>
              <a:latin typeface="Calibri"/>
              <a:ea typeface="Calibri"/>
              <a:cs typeface="Calibri"/>
              <a:sym typeface="Calibri"/>
            </a:endParaRPr>
          </a:p>
        </p:txBody>
      </p:sp>
      <p:sp>
        <p:nvSpPr>
          <p:cNvPr id="582" name="Google Shape;582;p15"/>
          <p:cNvSpPr/>
          <p:nvPr/>
        </p:nvSpPr>
        <p:spPr>
          <a:xfrm>
            <a:off x="15800775" y="5029200"/>
            <a:ext cx="1494553" cy="361526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5500"/>
              <a:buFont typeface="Poppins Medium"/>
              <a:buNone/>
            </a:pPr>
            <a:r>
              <a:rPr b="0" i="0" lang="en-US" sz="15500" u="none" cap="none" strike="noStrike">
                <a:solidFill>
                  <a:srgbClr val="171717"/>
                </a:solidFill>
                <a:latin typeface="Poppins Medium"/>
                <a:ea typeface="Poppins Medium"/>
                <a:cs typeface="Poppins Medium"/>
                <a:sym typeface="Poppins Medium"/>
              </a:rPr>
              <a:t>“</a:t>
            </a:r>
            <a:endParaRPr b="0" i="0" sz="15500" u="none" cap="none" strike="noStrike">
              <a:solidFill>
                <a:schemeClr val="dk1"/>
              </a:solidFill>
              <a:latin typeface="Calibri"/>
              <a:ea typeface="Calibri"/>
              <a:cs typeface="Calibri"/>
              <a:sym typeface="Calibri"/>
            </a:endParaRPr>
          </a:p>
        </p:txBody>
      </p:sp>
      <p:sp>
        <p:nvSpPr>
          <p:cNvPr id="583" name="Google Shape;583;p15"/>
          <p:cNvSpPr/>
          <p:nvPr/>
        </p:nvSpPr>
        <p:spPr>
          <a:xfrm>
            <a:off x="17070934" y="5829300"/>
            <a:ext cx="1270159" cy="1270000"/>
          </a:xfrm>
          <a:prstGeom prst="ellipse">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88" name="Shape 588"/>
        <p:cNvGrpSpPr/>
        <p:nvPr/>
      </p:nvGrpSpPr>
      <p:grpSpPr>
        <a:xfrm>
          <a:off x="0" y="0"/>
          <a:ext cx="0" cy="0"/>
          <a:chOff x="0" y="0"/>
          <a:chExt cx="0" cy="0"/>
        </a:xfrm>
      </p:grpSpPr>
      <p:sp>
        <p:nvSpPr>
          <p:cNvPr id="589" name="Google Shape;589;p16"/>
          <p:cNvSpPr/>
          <p:nvPr/>
        </p:nvSpPr>
        <p:spPr>
          <a:xfrm>
            <a:off x="3543743" y="5156200"/>
            <a:ext cx="9411876" cy="2324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0" name="Google Shape;590;p16"/>
          <p:cNvSpPr/>
          <p:nvPr/>
        </p:nvSpPr>
        <p:spPr>
          <a:xfrm>
            <a:off x="3670759" y="5283200"/>
            <a:ext cx="9687077" cy="259926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12500"/>
              <a:buFont typeface="Sintony"/>
              <a:buNone/>
            </a:pPr>
            <a:r>
              <a:rPr b="1" i="0" lang="en-US" sz="12500" u="none" cap="none" strike="noStrike">
                <a:solidFill>
                  <a:srgbClr val="000000"/>
                </a:solidFill>
                <a:latin typeface="Sintony"/>
                <a:ea typeface="Sintony"/>
                <a:cs typeface="Sintony"/>
                <a:sym typeface="Sintony"/>
              </a:rPr>
              <a:t>THANK YOU.</a:t>
            </a:r>
            <a:endParaRPr b="0" i="0" sz="12500" u="none" cap="none" strike="noStrike">
              <a:solidFill>
                <a:schemeClr val="dk1"/>
              </a:solidFill>
              <a:latin typeface="Calibri"/>
              <a:ea typeface="Calibri"/>
              <a:cs typeface="Calibri"/>
              <a:sym typeface="Calibri"/>
            </a:endParaRPr>
          </a:p>
        </p:txBody>
      </p:sp>
      <p:pic>
        <p:nvPicPr>
          <p:cNvPr descr=" " id="591" name="Google Shape;591;p16"/>
          <p:cNvPicPr preferRelativeResize="0"/>
          <p:nvPr/>
        </p:nvPicPr>
        <p:blipFill rotWithShape="1">
          <a:blip r:embed="rId3">
            <a:alphaModFix/>
          </a:blip>
          <a:srcRect b="0" l="0" r="0" t="0"/>
          <a:stretch/>
        </p:blipFill>
        <p:spPr>
          <a:xfrm>
            <a:off x="1016127" y="1892300"/>
            <a:ext cx="22354794" cy="12700"/>
          </a:xfrm>
          <a:prstGeom prst="rect">
            <a:avLst/>
          </a:prstGeom>
          <a:noFill/>
          <a:ln>
            <a:noFill/>
          </a:ln>
        </p:spPr>
      </p:pic>
      <p:sp>
        <p:nvSpPr>
          <p:cNvPr id="592" name="Google Shape;592;p16"/>
          <p:cNvSpPr/>
          <p:nvPr/>
        </p:nvSpPr>
        <p:spPr>
          <a:xfrm>
            <a:off x="1016127" y="546100"/>
            <a:ext cx="3124591"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3" name="Google Shape;593;p16"/>
          <p:cNvSpPr/>
          <p:nvPr/>
        </p:nvSpPr>
        <p:spPr>
          <a:xfrm>
            <a:off x="1276510" y="863600"/>
            <a:ext cx="270543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YOUR LOGO HERE</a:t>
            </a:r>
            <a:endParaRPr b="0" i="0" sz="2400" u="none" cap="none" strike="noStrike">
              <a:solidFill>
                <a:schemeClr val="dk1"/>
              </a:solidFill>
              <a:latin typeface="Calibri"/>
              <a:ea typeface="Calibri"/>
              <a:cs typeface="Calibri"/>
              <a:sym typeface="Calibri"/>
            </a:endParaRPr>
          </a:p>
        </p:txBody>
      </p:sp>
      <p:sp>
        <p:nvSpPr>
          <p:cNvPr id="594" name="Google Shape;594;p16"/>
          <p:cNvSpPr/>
          <p:nvPr/>
        </p:nvSpPr>
        <p:spPr>
          <a:xfrm>
            <a:off x="19725565" y="850900"/>
            <a:ext cx="3734267"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5" name="Google Shape;595;p16"/>
          <p:cNvSpPr/>
          <p:nvPr/>
        </p:nvSpPr>
        <p:spPr>
          <a:xfrm>
            <a:off x="19852581" y="977900"/>
            <a:ext cx="358184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CONTACT INFORMATION</a:t>
            </a:r>
            <a:endParaRPr b="0" i="0" sz="2400" u="none" cap="none" strike="noStrike">
              <a:solidFill>
                <a:schemeClr val="dk1"/>
              </a:solidFill>
              <a:latin typeface="Calibri"/>
              <a:ea typeface="Calibri"/>
              <a:cs typeface="Calibri"/>
              <a:sym typeface="Calibri"/>
            </a:endParaRPr>
          </a:p>
        </p:txBody>
      </p:sp>
      <p:sp>
        <p:nvSpPr>
          <p:cNvPr id="596" name="Google Shape;596;p16"/>
          <p:cNvSpPr/>
          <p:nvPr/>
        </p:nvSpPr>
        <p:spPr>
          <a:xfrm>
            <a:off x="9932641" y="9067800"/>
            <a:ext cx="609676" cy="609600"/>
          </a:xfrm>
          <a:prstGeom prst="ellipse">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7" name="Google Shape;597;p16"/>
          <p:cNvSpPr/>
          <p:nvPr/>
        </p:nvSpPr>
        <p:spPr>
          <a:xfrm>
            <a:off x="11151994" y="9067800"/>
            <a:ext cx="609676" cy="609600"/>
          </a:xfrm>
          <a:prstGeom prst="ellipse">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8" name="Google Shape;598;p16"/>
          <p:cNvSpPr/>
          <p:nvPr/>
        </p:nvSpPr>
        <p:spPr>
          <a:xfrm>
            <a:off x="12371346" y="9067800"/>
            <a:ext cx="609676" cy="609600"/>
          </a:xfrm>
          <a:prstGeom prst="ellipse">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9" name="Google Shape;599;p16"/>
          <p:cNvSpPr/>
          <p:nvPr/>
        </p:nvSpPr>
        <p:spPr>
          <a:xfrm>
            <a:off x="13590699" y="9067800"/>
            <a:ext cx="609676" cy="609600"/>
          </a:xfrm>
          <a:prstGeom prst="ellipse">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0" name="Google Shape;600;p16"/>
          <p:cNvSpPr/>
          <p:nvPr/>
        </p:nvSpPr>
        <p:spPr>
          <a:xfrm>
            <a:off x="13590699" y="6540500"/>
            <a:ext cx="7443130" cy="1625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1" name="Google Shape;601;p16"/>
          <p:cNvSpPr/>
          <p:nvPr/>
        </p:nvSpPr>
        <p:spPr>
          <a:xfrm>
            <a:off x="13717715" y="6667500"/>
            <a:ext cx="7290711" cy="1473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2400"/>
              <a:buFont typeface="Poppins Medium"/>
              <a:buNone/>
            </a:pPr>
            <a:r>
              <a:rPr b="0" i="0" lang="en-US" sz="2400" u="none" cap="none" strike="noStrike">
                <a:solidFill>
                  <a:srgbClr val="171717"/>
                </a:solidFill>
                <a:latin typeface="Poppins Medium"/>
                <a:ea typeface="Poppins Medium"/>
                <a:cs typeface="Poppins Medium"/>
                <a:sym typeface="Poppins Medium"/>
              </a:rPr>
              <a:t>Nulla urna magna. Sed ac cursus erat, sit amet congue metus. Maecenas sed purus rutrum, commodo sapien sed, auctor est</a:t>
            </a:r>
            <a:endParaRPr b="0" i="0" sz="2400" u="none" cap="none" strike="noStrik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4" name="Shape 34"/>
        <p:cNvGrpSpPr/>
        <p:nvPr/>
      </p:nvGrpSpPr>
      <p:grpSpPr>
        <a:xfrm>
          <a:off x="0" y="0"/>
          <a:ext cx="0" cy="0"/>
          <a:chOff x="0" y="0"/>
          <a:chExt cx="0" cy="0"/>
        </a:xfrm>
      </p:grpSpPr>
      <p:sp>
        <p:nvSpPr>
          <p:cNvPr id="35" name="Google Shape;35;p4"/>
          <p:cNvSpPr/>
          <p:nvPr/>
        </p:nvSpPr>
        <p:spPr>
          <a:xfrm>
            <a:off x="1016127" y="3619500"/>
            <a:ext cx="6935067" cy="3429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4"/>
          <p:cNvSpPr/>
          <p:nvPr/>
        </p:nvSpPr>
        <p:spPr>
          <a:xfrm>
            <a:off x="1143143" y="3746500"/>
            <a:ext cx="7087486" cy="35814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9600"/>
              <a:buFont typeface="Sintony"/>
              <a:buNone/>
            </a:pPr>
            <a:r>
              <a:rPr b="1" i="0" lang="en-US" sz="9600" u="none" cap="none" strike="noStrike">
                <a:solidFill>
                  <a:srgbClr val="000000"/>
                </a:solidFill>
                <a:latin typeface="Sintony"/>
                <a:ea typeface="Sintony"/>
                <a:cs typeface="Sintony"/>
                <a:sym typeface="Sintony"/>
              </a:rPr>
              <a:t>PROBLEM </a:t>
            </a:r>
            <a:endParaRPr b="0" i="0" sz="9600" u="none" cap="none" strike="noStrike">
              <a:solidFill>
                <a:schemeClr val="dk1"/>
              </a:solidFill>
              <a:latin typeface="Calibri"/>
              <a:ea typeface="Calibri"/>
              <a:cs typeface="Calibri"/>
              <a:sym typeface="Calibri"/>
            </a:endParaRPr>
          </a:p>
          <a:p>
            <a:pPr indent="0" lvl="0" marL="0" marR="0" rtl="0" algn="l">
              <a:spcBef>
                <a:spcPts val="0"/>
              </a:spcBef>
              <a:spcAft>
                <a:spcPts val="0"/>
              </a:spcAft>
              <a:buClr>
                <a:srgbClr val="000000"/>
              </a:buClr>
              <a:buSzPts val="9600"/>
              <a:buFont typeface="Sintony"/>
              <a:buNone/>
            </a:pPr>
            <a:r>
              <a:rPr b="1" i="0" lang="en-US" sz="9600" u="none" cap="none" strike="noStrike">
                <a:solidFill>
                  <a:srgbClr val="000000"/>
                </a:solidFill>
                <a:latin typeface="Sintony"/>
                <a:ea typeface="Sintony"/>
                <a:cs typeface="Sintony"/>
                <a:sym typeface="Sintony"/>
              </a:rPr>
              <a:t>STATEMENT</a:t>
            </a:r>
            <a:endParaRPr b="0" i="0" sz="9600" u="none" cap="none" strike="noStrike">
              <a:solidFill>
                <a:schemeClr val="dk1"/>
              </a:solidFill>
              <a:latin typeface="Calibri"/>
              <a:ea typeface="Calibri"/>
              <a:cs typeface="Calibri"/>
              <a:sym typeface="Calibri"/>
            </a:endParaRPr>
          </a:p>
        </p:txBody>
      </p:sp>
      <p:sp>
        <p:nvSpPr>
          <p:cNvPr id="37" name="Google Shape;37;p4"/>
          <p:cNvSpPr/>
          <p:nvPr/>
        </p:nvSpPr>
        <p:spPr>
          <a:xfrm>
            <a:off x="1016127" y="7061200"/>
            <a:ext cx="9361070" cy="1803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4"/>
          <p:cNvSpPr/>
          <p:nvPr/>
        </p:nvSpPr>
        <p:spPr>
          <a:xfrm>
            <a:off x="1143143" y="7188200"/>
            <a:ext cx="9208651" cy="16510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Poppins Medium"/>
              <a:buNone/>
            </a:pPr>
            <a:r>
              <a:rPr b="0" i="0" lang="en-US" sz="2400" u="none" cap="none" strike="noStrike">
                <a:solidFill>
                  <a:srgbClr val="171717"/>
                </a:solidFill>
                <a:latin typeface="Poppins Medium"/>
                <a:ea typeface="Poppins Medium"/>
                <a:cs typeface="Poppins Medium"/>
                <a:sym typeface="Poppins Medium"/>
              </a:rPr>
              <a:t>Clear identification of the problem your business solves</a:t>
            </a:r>
            <a:endParaRPr b="0" i="0" sz="2400" u="none" cap="none" strike="noStrike">
              <a:solidFill>
                <a:schemeClr val="dk1"/>
              </a:solidFill>
              <a:latin typeface="Calibri"/>
              <a:ea typeface="Calibri"/>
              <a:cs typeface="Calibri"/>
              <a:sym typeface="Calibri"/>
            </a:endParaRPr>
          </a:p>
          <a:p>
            <a:pPr indent="0" lvl="0" marL="0" marR="0" rtl="0" algn="l">
              <a:spcBef>
                <a:spcPts val="700"/>
              </a:spcBef>
              <a:spcAft>
                <a:spcPts val="0"/>
              </a:spcAft>
              <a:buClr>
                <a:srgbClr val="171717"/>
              </a:buClr>
              <a:buSzPts val="2400"/>
              <a:buFont typeface="Poppins Medium"/>
              <a:buNone/>
            </a:pPr>
            <a:r>
              <a:rPr b="0" i="0" lang="en-US" sz="2400" u="none" cap="none" strike="noStrike">
                <a:solidFill>
                  <a:srgbClr val="171717"/>
                </a:solidFill>
                <a:latin typeface="Poppins Medium"/>
                <a:ea typeface="Poppins Medium"/>
                <a:cs typeface="Poppins Medium"/>
                <a:sym typeface="Poppins Medium"/>
              </a:rPr>
              <a:t>Statistics or data to support the existence and significance </a:t>
            </a:r>
            <a:endParaRPr b="0" i="0" sz="2400" u="none" cap="none" strike="noStrike">
              <a:solidFill>
                <a:schemeClr val="dk1"/>
              </a:solidFill>
              <a:latin typeface="Calibri"/>
              <a:ea typeface="Calibri"/>
              <a:cs typeface="Calibri"/>
              <a:sym typeface="Calibri"/>
            </a:endParaRPr>
          </a:p>
          <a:p>
            <a:pPr indent="0" lvl="0" marL="0" marR="0" rtl="0" algn="l">
              <a:spcBef>
                <a:spcPts val="700"/>
              </a:spcBef>
              <a:spcAft>
                <a:spcPts val="0"/>
              </a:spcAft>
              <a:buClr>
                <a:srgbClr val="171717"/>
              </a:buClr>
              <a:buSzPts val="2400"/>
              <a:buFont typeface="Poppins Medium"/>
              <a:buNone/>
            </a:pPr>
            <a:r>
              <a:rPr b="0" i="0" lang="en-US" sz="2400" u="none" cap="none" strike="noStrike">
                <a:solidFill>
                  <a:srgbClr val="171717"/>
                </a:solidFill>
                <a:latin typeface="Poppins Medium"/>
                <a:ea typeface="Poppins Medium"/>
                <a:cs typeface="Poppins Medium"/>
                <a:sym typeface="Poppins Medium"/>
              </a:rPr>
              <a:t>of the problem Visual representation if applicable</a:t>
            </a:r>
            <a:endParaRPr b="0" i="0" sz="2400" u="none" cap="none" strike="noStrike">
              <a:solidFill>
                <a:schemeClr val="dk1"/>
              </a:solidFill>
              <a:latin typeface="Calibri"/>
              <a:ea typeface="Calibri"/>
              <a:cs typeface="Calibri"/>
              <a:sym typeface="Calibri"/>
            </a:endParaRPr>
          </a:p>
        </p:txBody>
      </p:sp>
      <p:sp>
        <p:nvSpPr>
          <p:cNvPr id="39" name="Google Shape;39;p4"/>
          <p:cNvSpPr/>
          <p:nvPr/>
        </p:nvSpPr>
        <p:spPr>
          <a:xfrm>
            <a:off x="15114889" y="3746500"/>
            <a:ext cx="6846156" cy="1625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 name="Google Shape;40;p4"/>
          <p:cNvSpPr/>
          <p:nvPr/>
        </p:nvSpPr>
        <p:spPr>
          <a:xfrm>
            <a:off x="15241905" y="3873500"/>
            <a:ext cx="6693737" cy="1473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2400"/>
              <a:buFont typeface="Poppins Medium"/>
              <a:buNone/>
            </a:pPr>
            <a:r>
              <a:rPr b="0" i="0" lang="en-US" sz="2400" u="none" cap="none" strike="noStrike">
                <a:solidFill>
                  <a:srgbClr val="171717"/>
                </a:solidFill>
                <a:latin typeface="Poppins Medium"/>
                <a:ea typeface="Poppins Medium"/>
                <a:cs typeface="Poppins Medium"/>
                <a:sym typeface="Poppins Medium"/>
              </a:rPr>
              <a:t>Nulla urna magna. Sed ac cursus erat, sit amet congue metus. Maecenas sed purus rutrum, commodo sapien sed, auctor est</a:t>
            </a:r>
            <a:endParaRPr b="0" i="0" sz="2400" u="none" cap="none" strike="noStrike">
              <a:solidFill>
                <a:schemeClr val="dk1"/>
              </a:solidFill>
              <a:latin typeface="Calibri"/>
              <a:ea typeface="Calibri"/>
              <a:cs typeface="Calibri"/>
              <a:sym typeface="Calibri"/>
            </a:endParaRPr>
          </a:p>
        </p:txBody>
      </p:sp>
      <p:sp>
        <p:nvSpPr>
          <p:cNvPr id="41" name="Google Shape;41;p4"/>
          <p:cNvSpPr/>
          <p:nvPr/>
        </p:nvSpPr>
        <p:spPr>
          <a:xfrm>
            <a:off x="15114889" y="2895600"/>
            <a:ext cx="3086486" cy="850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4"/>
          <p:cNvSpPr/>
          <p:nvPr/>
        </p:nvSpPr>
        <p:spPr>
          <a:xfrm>
            <a:off x="15241905" y="3022600"/>
            <a:ext cx="2984873" cy="749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3600"/>
              <a:buFont typeface="Sintony"/>
              <a:buNone/>
            </a:pPr>
            <a:r>
              <a:rPr b="1" i="0" lang="en-US" sz="3600" u="none" cap="none" strike="noStrike">
                <a:solidFill>
                  <a:srgbClr val="171717"/>
                </a:solidFill>
                <a:latin typeface="Sintony"/>
                <a:ea typeface="Sintony"/>
                <a:cs typeface="Sintony"/>
                <a:sym typeface="Sintony"/>
              </a:rPr>
              <a:t>CONCEPTION</a:t>
            </a:r>
            <a:endParaRPr b="0" i="0" sz="3600" u="none" cap="none" strike="noStrike">
              <a:solidFill>
                <a:schemeClr val="dk1"/>
              </a:solidFill>
              <a:latin typeface="Calibri"/>
              <a:ea typeface="Calibri"/>
              <a:cs typeface="Calibri"/>
              <a:sym typeface="Calibri"/>
            </a:endParaRPr>
          </a:p>
        </p:txBody>
      </p:sp>
      <p:sp>
        <p:nvSpPr>
          <p:cNvPr id="43" name="Google Shape;43;p4"/>
          <p:cNvSpPr/>
          <p:nvPr/>
        </p:nvSpPr>
        <p:spPr>
          <a:xfrm>
            <a:off x="15114889" y="6985000"/>
            <a:ext cx="6846156" cy="1625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a:off x="15241905" y="7112000"/>
            <a:ext cx="6693737" cy="1473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2400"/>
              <a:buFont typeface="Poppins Medium"/>
              <a:buNone/>
            </a:pPr>
            <a:r>
              <a:rPr b="0" i="0" lang="en-US" sz="2400" u="none" cap="none" strike="noStrike">
                <a:solidFill>
                  <a:srgbClr val="171717"/>
                </a:solidFill>
                <a:latin typeface="Poppins Medium"/>
                <a:ea typeface="Poppins Medium"/>
                <a:cs typeface="Poppins Medium"/>
                <a:sym typeface="Poppins Medium"/>
              </a:rPr>
              <a:t>Nulla urna magna. Sed ac cursus erat, sit amet congue metus. Maecenas sed purus rutrum, commodo sapien sed, auctor est</a:t>
            </a:r>
            <a:endParaRPr b="0" i="0" sz="2400" u="none" cap="none" strike="noStrike">
              <a:solidFill>
                <a:schemeClr val="dk1"/>
              </a:solidFill>
              <a:latin typeface="Calibri"/>
              <a:ea typeface="Calibri"/>
              <a:cs typeface="Calibri"/>
              <a:sym typeface="Calibri"/>
            </a:endParaRPr>
          </a:p>
        </p:txBody>
      </p:sp>
      <p:sp>
        <p:nvSpPr>
          <p:cNvPr id="45" name="Google Shape;45;p4"/>
          <p:cNvSpPr/>
          <p:nvPr/>
        </p:nvSpPr>
        <p:spPr>
          <a:xfrm>
            <a:off x="15114889" y="10325100"/>
            <a:ext cx="6846156" cy="1625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4"/>
          <p:cNvSpPr/>
          <p:nvPr/>
        </p:nvSpPr>
        <p:spPr>
          <a:xfrm>
            <a:off x="15241905" y="10452100"/>
            <a:ext cx="6693737" cy="1473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2400"/>
              <a:buFont typeface="Poppins Medium"/>
              <a:buNone/>
            </a:pPr>
            <a:r>
              <a:rPr b="0" i="0" lang="en-US" sz="2400" u="none" cap="none" strike="noStrike">
                <a:solidFill>
                  <a:srgbClr val="171717"/>
                </a:solidFill>
                <a:latin typeface="Poppins Medium"/>
                <a:ea typeface="Poppins Medium"/>
                <a:cs typeface="Poppins Medium"/>
                <a:sym typeface="Poppins Medium"/>
              </a:rPr>
              <a:t>Nulla urna magna. Sed ac cursus erat, sit amet congue metus. Maecenas sed purus rutrum, commodo sapien sed, auctor est</a:t>
            </a:r>
            <a:endParaRPr b="0" i="0" sz="2400" u="none" cap="none" strike="noStrike">
              <a:solidFill>
                <a:schemeClr val="dk1"/>
              </a:solidFill>
              <a:latin typeface="Calibri"/>
              <a:ea typeface="Calibri"/>
              <a:cs typeface="Calibri"/>
              <a:sym typeface="Calibri"/>
            </a:endParaRPr>
          </a:p>
        </p:txBody>
      </p:sp>
      <p:sp>
        <p:nvSpPr>
          <p:cNvPr id="47" name="Google Shape;47;p4"/>
          <p:cNvSpPr/>
          <p:nvPr/>
        </p:nvSpPr>
        <p:spPr>
          <a:xfrm>
            <a:off x="15114889" y="6134100"/>
            <a:ext cx="3086486" cy="850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4"/>
          <p:cNvSpPr/>
          <p:nvPr/>
        </p:nvSpPr>
        <p:spPr>
          <a:xfrm>
            <a:off x="15241905" y="6261100"/>
            <a:ext cx="2984873" cy="749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3600"/>
              <a:buFont typeface="Sintony"/>
              <a:buNone/>
            </a:pPr>
            <a:r>
              <a:rPr b="1" i="0" lang="en-US" sz="3600" u="none" cap="none" strike="noStrike">
                <a:solidFill>
                  <a:srgbClr val="171717"/>
                </a:solidFill>
                <a:latin typeface="Sintony"/>
                <a:ea typeface="Sintony"/>
                <a:cs typeface="Sintony"/>
                <a:sym typeface="Sintony"/>
              </a:rPr>
              <a:t>CONCEPTION</a:t>
            </a:r>
            <a:endParaRPr b="0" i="0" sz="3600" u="none" cap="none" strike="noStrike">
              <a:solidFill>
                <a:schemeClr val="dk1"/>
              </a:solidFill>
              <a:latin typeface="Calibri"/>
              <a:ea typeface="Calibri"/>
              <a:cs typeface="Calibri"/>
              <a:sym typeface="Calibri"/>
            </a:endParaRPr>
          </a:p>
        </p:txBody>
      </p:sp>
      <p:sp>
        <p:nvSpPr>
          <p:cNvPr id="49" name="Google Shape;49;p4"/>
          <p:cNvSpPr/>
          <p:nvPr/>
        </p:nvSpPr>
        <p:spPr>
          <a:xfrm>
            <a:off x="15114889" y="9474200"/>
            <a:ext cx="3086486" cy="850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4"/>
          <p:cNvSpPr/>
          <p:nvPr/>
        </p:nvSpPr>
        <p:spPr>
          <a:xfrm>
            <a:off x="15241905" y="9601200"/>
            <a:ext cx="2984873" cy="749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3600"/>
              <a:buFont typeface="Sintony"/>
              <a:buNone/>
            </a:pPr>
            <a:r>
              <a:rPr b="1" i="0" lang="en-US" sz="3600" u="none" cap="none" strike="noStrike">
                <a:solidFill>
                  <a:srgbClr val="171717"/>
                </a:solidFill>
                <a:latin typeface="Sintony"/>
                <a:ea typeface="Sintony"/>
                <a:cs typeface="Sintony"/>
                <a:sym typeface="Sintony"/>
              </a:rPr>
              <a:t>CONCEPTION</a:t>
            </a:r>
            <a:endParaRPr b="0" i="0" sz="3600" u="none" cap="none" strike="noStrike">
              <a:solidFill>
                <a:schemeClr val="dk1"/>
              </a:solidFill>
              <a:latin typeface="Calibri"/>
              <a:ea typeface="Calibri"/>
              <a:cs typeface="Calibri"/>
              <a:sym typeface="Calibri"/>
            </a:endParaRPr>
          </a:p>
        </p:txBody>
      </p:sp>
      <p:sp>
        <p:nvSpPr>
          <p:cNvPr id="51" name="Google Shape;51;p4"/>
          <p:cNvSpPr/>
          <p:nvPr/>
        </p:nvSpPr>
        <p:spPr>
          <a:xfrm>
            <a:off x="14200375" y="3797300"/>
            <a:ext cx="508063"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01</a:t>
            </a:r>
            <a:endParaRPr b="0" i="0" sz="2400" u="none" cap="none" strike="noStrike">
              <a:solidFill>
                <a:schemeClr val="dk1"/>
              </a:solidFill>
              <a:latin typeface="Calibri"/>
              <a:ea typeface="Calibri"/>
              <a:cs typeface="Calibri"/>
              <a:sym typeface="Calibri"/>
            </a:endParaRPr>
          </a:p>
        </p:txBody>
      </p:sp>
      <p:sp>
        <p:nvSpPr>
          <p:cNvPr id="52" name="Google Shape;52;p4"/>
          <p:cNvSpPr/>
          <p:nvPr/>
        </p:nvSpPr>
        <p:spPr>
          <a:xfrm>
            <a:off x="14200375" y="6985000"/>
            <a:ext cx="508063"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02</a:t>
            </a:r>
            <a:endParaRPr b="0" i="0" sz="2400" u="none" cap="none" strike="noStrike">
              <a:solidFill>
                <a:schemeClr val="dk1"/>
              </a:solidFill>
              <a:latin typeface="Calibri"/>
              <a:ea typeface="Calibri"/>
              <a:cs typeface="Calibri"/>
              <a:sym typeface="Calibri"/>
            </a:endParaRPr>
          </a:p>
        </p:txBody>
      </p:sp>
      <p:sp>
        <p:nvSpPr>
          <p:cNvPr id="53" name="Google Shape;53;p4"/>
          <p:cNvSpPr/>
          <p:nvPr/>
        </p:nvSpPr>
        <p:spPr>
          <a:xfrm>
            <a:off x="14200375" y="10274300"/>
            <a:ext cx="508063"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03</a:t>
            </a:r>
            <a:endParaRPr b="0" i="0" sz="2400" u="none" cap="none" strike="noStrike">
              <a:solidFill>
                <a:schemeClr val="dk1"/>
              </a:solidFill>
              <a:latin typeface="Calibri"/>
              <a:ea typeface="Calibri"/>
              <a:cs typeface="Calibri"/>
              <a:sym typeface="Calibri"/>
            </a:endParaRPr>
          </a:p>
        </p:txBody>
      </p:sp>
      <p:pic>
        <p:nvPicPr>
          <p:cNvPr descr=" " id="54" name="Google Shape;54;p4"/>
          <p:cNvPicPr preferRelativeResize="0"/>
          <p:nvPr/>
        </p:nvPicPr>
        <p:blipFill rotWithShape="1">
          <a:blip r:embed="rId3">
            <a:alphaModFix/>
          </a:blip>
          <a:srcRect b="0" l="0" r="0" t="0"/>
          <a:stretch/>
        </p:blipFill>
        <p:spPr>
          <a:xfrm>
            <a:off x="1016127" y="1892300"/>
            <a:ext cx="22354794" cy="12700"/>
          </a:xfrm>
          <a:prstGeom prst="rect">
            <a:avLst/>
          </a:prstGeom>
          <a:noFill/>
          <a:ln>
            <a:noFill/>
          </a:ln>
        </p:spPr>
      </p:pic>
      <p:sp>
        <p:nvSpPr>
          <p:cNvPr id="55" name="Google Shape;55;p4"/>
          <p:cNvSpPr/>
          <p:nvPr/>
        </p:nvSpPr>
        <p:spPr>
          <a:xfrm>
            <a:off x="1016127" y="546100"/>
            <a:ext cx="3124591"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4"/>
          <p:cNvSpPr/>
          <p:nvPr/>
        </p:nvSpPr>
        <p:spPr>
          <a:xfrm>
            <a:off x="1276510" y="863600"/>
            <a:ext cx="270543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YOUR LOGO HERE</a:t>
            </a:r>
            <a:endParaRPr b="0" i="0" sz="2400" u="none" cap="none" strike="noStrike">
              <a:solidFill>
                <a:schemeClr val="dk1"/>
              </a:solidFill>
              <a:latin typeface="Calibri"/>
              <a:ea typeface="Calibri"/>
              <a:cs typeface="Calibri"/>
              <a:sym typeface="Calibri"/>
            </a:endParaRPr>
          </a:p>
        </p:txBody>
      </p:sp>
      <p:sp>
        <p:nvSpPr>
          <p:cNvPr id="57" name="Google Shape;57;p4"/>
          <p:cNvSpPr/>
          <p:nvPr/>
        </p:nvSpPr>
        <p:spPr>
          <a:xfrm>
            <a:off x="6515914" y="546100"/>
            <a:ext cx="1308264"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4"/>
          <p:cNvSpPr/>
          <p:nvPr/>
        </p:nvSpPr>
        <p:spPr>
          <a:xfrm>
            <a:off x="6642930" y="863600"/>
            <a:ext cx="1092337"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1  - 13</a:t>
            </a:r>
            <a:endParaRPr b="0" i="0" sz="2400" u="none" cap="none" strike="noStrike">
              <a:solidFill>
                <a:schemeClr val="dk1"/>
              </a:solidFill>
              <a:latin typeface="Calibri"/>
              <a:ea typeface="Calibri"/>
              <a:cs typeface="Calibri"/>
              <a:sym typeface="Calibri"/>
            </a:endParaRPr>
          </a:p>
        </p:txBody>
      </p:sp>
      <p:sp>
        <p:nvSpPr>
          <p:cNvPr id="59" name="Google Shape;59;p4"/>
          <p:cNvSpPr/>
          <p:nvPr/>
        </p:nvSpPr>
        <p:spPr>
          <a:xfrm>
            <a:off x="19725565" y="850900"/>
            <a:ext cx="3734267"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4"/>
          <p:cNvSpPr/>
          <p:nvPr/>
        </p:nvSpPr>
        <p:spPr>
          <a:xfrm>
            <a:off x="19852581" y="977900"/>
            <a:ext cx="358184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CONTACT INFORMATION</a:t>
            </a:r>
            <a:endParaRPr b="0" i="0" sz="2400" u="none" cap="none" strike="noStrik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65" name="Shape 65"/>
        <p:cNvGrpSpPr/>
        <p:nvPr/>
      </p:nvGrpSpPr>
      <p:grpSpPr>
        <a:xfrm>
          <a:off x="0" y="0"/>
          <a:ext cx="0" cy="0"/>
          <a:chOff x="0" y="0"/>
          <a:chExt cx="0" cy="0"/>
        </a:xfrm>
      </p:grpSpPr>
      <p:sp>
        <p:nvSpPr>
          <p:cNvPr id="66" name="Google Shape;66;p5"/>
          <p:cNvSpPr/>
          <p:nvPr/>
        </p:nvSpPr>
        <p:spPr>
          <a:xfrm>
            <a:off x="1016127" y="4368800"/>
            <a:ext cx="4991724" cy="1841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5"/>
          <p:cNvSpPr/>
          <p:nvPr/>
        </p:nvSpPr>
        <p:spPr>
          <a:xfrm>
            <a:off x="1143143" y="4495800"/>
            <a:ext cx="5144143" cy="19939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9600"/>
              <a:buFont typeface="Sintony"/>
              <a:buNone/>
            </a:pPr>
            <a:r>
              <a:rPr b="1" i="0" lang="en-US" sz="9600" u="none" cap="none" strike="noStrike">
                <a:solidFill>
                  <a:srgbClr val="000000"/>
                </a:solidFill>
                <a:latin typeface="Sintony"/>
                <a:ea typeface="Sintony"/>
                <a:cs typeface="Sintony"/>
                <a:sym typeface="Sintony"/>
              </a:rPr>
              <a:t>MARKET</a:t>
            </a:r>
            <a:endParaRPr b="0" i="0" sz="9600" u="none" cap="none" strike="noStrike">
              <a:solidFill>
                <a:schemeClr val="dk1"/>
              </a:solidFill>
              <a:latin typeface="Calibri"/>
              <a:ea typeface="Calibri"/>
              <a:cs typeface="Calibri"/>
              <a:sym typeface="Calibri"/>
            </a:endParaRPr>
          </a:p>
        </p:txBody>
      </p:sp>
      <p:pic>
        <p:nvPicPr>
          <p:cNvPr descr=" " id="68" name="Google Shape;68;p5"/>
          <p:cNvPicPr preferRelativeResize="0"/>
          <p:nvPr/>
        </p:nvPicPr>
        <p:blipFill rotWithShape="1">
          <a:blip r:embed="rId3">
            <a:alphaModFix/>
          </a:blip>
          <a:srcRect b="0" l="0" r="0" t="0"/>
          <a:stretch/>
        </p:blipFill>
        <p:spPr>
          <a:xfrm>
            <a:off x="15788075" y="7162800"/>
            <a:ext cx="1384473" cy="1384300"/>
          </a:xfrm>
          <a:prstGeom prst="rect">
            <a:avLst/>
          </a:prstGeom>
          <a:noFill/>
          <a:ln>
            <a:noFill/>
          </a:ln>
        </p:spPr>
      </p:pic>
      <p:pic>
        <p:nvPicPr>
          <p:cNvPr descr=" " id="69" name="Google Shape;69;p5"/>
          <p:cNvPicPr preferRelativeResize="0"/>
          <p:nvPr/>
        </p:nvPicPr>
        <p:blipFill rotWithShape="1">
          <a:blip r:embed="rId4">
            <a:alphaModFix/>
          </a:blip>
          <a:srcRect b="0" l="0" r="0" t="0"/>
          <a:stretch/>
        </p:blipFill>
        <p:spPr>
          <a:xfrm>
            <a:off x="14378197" y="7162800"/>
            <a:ext cx="1384473" cy="1384300"/>
          </a:xfrm>
          <a:prstGeom prst="rect">
            <a:avLst/>
          </a:prstGeom>
          <a:noFill/>
          <a:ln>
            <a:noFill/>
          </a:ln>
        </p:spPr>
      </p:pic>
      <p:pic>
        <p:nvPicPr>
          <p:cNvPr descr=" " id="70" name="Google Shape;70;p5"/>
          <p:cNvPicPr preferRelativeResize="0"/>
          <p:nvPr/>
        </p:nvPicPr>
        <p:blipFill rotWithShape="1">
          <a:blip r:embed="rId5">
            <a:alphaModFix/>
          </a:blip>
          <a:srcRect b="0" l="0" r="0" t="0"/>
          <a:stretch/>
        </p:blipFill>
        <p:spPr>
          <a:xfrm>
            <a:off x="13959044" y="5384800"/>
            <a:ext cx="1956045" cy="1955800"/>
          </a:xfrm>
          <a:prstGeom prst="rect">
            <a:avLst/>
          </a:prstGeom>
          <a:noFill/>
          <a:ln>
            <a:noFill/>
          </a:ln>
        </p:spPr>
      </p:pic>
      <p:pic>
        <p:nvPicPr>
          <p:cNvPr descr=" " id="71" name="Google Shape;71;p5"/>
          <p:cNvPicPr preferRelativeResize="0"/>
          <p:nvPr/>
        </p:nvPicPr>
        <p:blipFill rotWithShape="1">
          <a:blip r:embed="rId6">
            <a:alphaModFix/>
          </a:blip>
          <a:srcRect b="0" l="0" r="0" t="0"/>
          <a:stretch/>
        </p:blipFill>
        <p:spPr>
          <a:xfrm>
            <a:off x="15788075" y="5753100"/>
            <a:ext cx="1384473" cy="1384300"/>
          </a:xfrm>
          <a:prstGeom prst="rect">
            <a:avLst/>
          </a:prstGeom>
          <a:noFill/>
          <a:ln>
            <a:noFill/>
          </a:ln>
        </p:spPr>
      </p:pic>
      <p:sp>
        <p:nvSpPr>
          <p:cNvPr id="72" name="Google Shape;72;p5"/>
          <p:cNvSpPr/>
          <p:nvPr/>
        </p:nvSpPr>
        <p:spPr>
          <a:xfrm>
            <a:off x="17680610" y="5219700"/>
            <a:ext cx="5106038" cy="1625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5"/>
          <p:cNvSpPr/>
          <p:nvPr/>
        </p:nvSpPr>
        <p:spPr>
          <a:xfrm>
            <a:off x="17807626" y="5346700"/>
            <a:ext cx="4928216" cy="14478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metus. Maecenas sed purus rutrum, commodo sapien sed, auctor est</a:t>
            </a:r>
            <a:endParaRPr b="0" i="0" sz="1800" u="none" cap="none" strike="noStrike">
              <a:solidFill>
                <a:schemeClr val="dk1"/>
              </a:solidFill>
              <a:latin typeface="Calibri"/>
              <a:ea typeface="Calibri"/>
              <a:cs typeface="Calibri"/>
              <a:sym typeface="Calibri"/>
            </a:endParaRPr>
          </a:p>
        </p:txBody>
      </p:sp>
      <p:sp>
        <p:nvSpPr>
          <p:cNvPr id="74" name="Google Shape;74;p5"/>
          <p:cNvSpPr/>
          <p:nvPr/>
        </p:nvSpPr>
        <p:spPr>
          <a:xfrm>
            <a:off x="17680610" y="4368800"/>
            <a:ext cx="2768946" cy="850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5"/>
          <p:cNvSpPr/>
          <p:nvPr/>
        </p:nvSpPr>
        <p:spPr>
          <a:xfrm>
            <a:off x="17807626" y="4495800"/>
            <a:ext cx="2667333" cy="749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3600"/>
              <a:buFont typeface="Sintony"/>
              <a:buNone/>
            </a:pPr>
            <a:r>
              <a:rPr b="1" i="0" lang="en-US" sz="3600" u="none" cap="none" strike="noStrike">
                <a:solidFill>
                  <a:srgbClr val="171717"/>
                </a:solidFill>
                <a:latin typeface="Sintony"/>
                <a:ea typeface="Sintony"/>
                <a:cs typeface="Sintony"/>
                <a:sym typeface="Sintony"/>
              </a:rPr>
              <a:t>EDUCATION</a:t>
            </a:r>
            <a:endParaRPr b="0" i="0" sz="3600" u="none" cap="none" strike="noStrike">
              <a:solidFill>
                <a:schemeClr val="dk1"/>
              </a:solidFill>
              <a:latin typeface="Calibri"/>
              <a:ea typeface="Calibri"/>
              <a:cs typeface="Calibri"/>
              <a:sym typeface="Calibri"/>
            </a:endParaRPr>
          </a:p>
        </p:txBody>
      </p:sp>
      <p:sp>
        <p:nvSpPr>
          <p:cNvPr id="76" name="Google Shape;76;p5"/>
          <p:cNvSpPr/>
          <p:nvPr/>
        </p:nvSpPr>
        <p:spPr>
          <a:xfrm>
            <a:off x="8954619" y="5207000"/>
            <a:ext cx="4547168" cy="1625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5"/>
          <p:cNvSpPr/>
          <p:nvPr/>
        </p:nvSpPr>
        <p:spPr>
          <a:xfrm>
            <a:off x="9081635" y="5334000"/>
            <a:ext cx="4369346" cy="14478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metus. Maecenas sed purus rutrum, commodo sapien sed, auctor est</a:t>
            </a:r>
            <a:endParaRPr b="0" i="0" sz="1800" u="none" cap="none" strike="noStrike">
              <a:solidFill>
                <a:schemeClr val="dk1"/>
              </a:solidFill>
              <a:latin typeface="Calibri"/>
              <a:ea typeface="Calibri"/>
              <a:cs typeface="Calibri"/>
              <a:sym typeface="Calibri"/>
            </a:endParaRPr>
          </a:p>
        </p:txBody>
      </p:sp>
      <p:sp>
        <p:nvSpPr>
          <p:cNvPr id="78" name="Google Shape;78;p5"/>
          <p:cNvSpPr/>
          <p:nvPr/>
        </p:nvSpPr>
        <p:spPr>
          <a:xfrm>
            <a:off x="10237480" y="4356100"/>
            <a:ext cx="3264308" cy="850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5"/>
          <p:cNvSpPr/>
          <p:nvPr/>
        </p:nvSpPr>
        <p:spPr>
          <a:xfrm>
            <a:off x="10364495" y="4483100"/>
            <a:ext cx="3162695" cy="749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3600"/>
              <a:buFont typeface="Sintony"/>
              <a:buNone/>
            </a:pPr>
            <a:r>
              <a:rPr b="1" i="0" lang="en-US" sz="3600" u="none" cap="none" strike="noStrike">
                <a:solidFill>
                  <a:srgbClr val="171717"/>
                </a:solidFill>
                <a:latin typeface="Sintony"/>
                <a:ea typeface="Sintony"/>
                <a:cs typeface="Sintony"/>
                <a:sym typeface="Sintony"/>
              </a:rPr>
              <a:t>PARTNERSHIP</a:t>
            </a:r>
            <a:endParaRPr b="0" i="0" sz="3600" u="none" cap="none" strike="noStrike">
              <a:solidFill>
                <a:schemeClr val="dk1"/>
              </a:solidFill>
              <a:latin typeface="Calibri"/>
              <a:ea typeface="Calibri"/>
              <a:cs typeface="Calibri"/>
              <a:sym typeface="Calibri"/>
            </a:endParaRPr>
          </a:p>
        </p:txBody>
      </p:sp>
      <p:sp>
        <p:nvSpPr>
          <p:cNvPr id="80" name="Google Shape;80;p5"/>
          <p:cNvSpPr/>
          <p:nvPr/>
        </p:nvSpPr>
        <p:spPr>
          <a:xfrm>
            <a:off x="9043530" y="8661400"/>
            <a:ext cx="4547168" cy="1625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5"/>
          <p:cNvSpPr/>
          <p:nvPr/>
        </p:nvSpPr>
        <p:spPr>
          <a:xfrm>
            <a:off x="9170546" y="8788400"/>
            <a:ext cx="4369346" cy="14478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metus. Maecenas sed purus rutrum, commodo sapien sed, auctor est</a:t>
            </a:r>
            <a:endParaRPr b="0" i="0" sz="1800" u="none" cap="none" strike="noStrike">
              <a:solidFill>
                <a:schemeClr val="dk1"/>
              </a:solidFill>
              <a:latin typeface="Calibri"/>
              <a:ea typeface="Calibri"/>
              <a:cs typeface="Calibri"/>
              <a:sym typeface="Calibri"/>
            </a:endParaRPr>
          </a:p>
        </p:txBody>
      </p:sp>
      <p:sp>
        <p:nvSpPr>
          <p:cNvPr id="82" name="Google Shape;82;p5"/>
          <p:cNvSpPr/>
          <p:nvPr/>
        </p:nvSpPr>
        <p:spPr>
          <a:xfrm>
            <a:off x="17680610" y="8661400"/>
            <a:ext cx="4547168" cy="1625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5"/>
          <p:cNvSpPr/>
          <p:nvPr/>
        </p:nvSpPr>
        <p:spPr>
          <a:xfrm>
            <a:off x="17807626" y="8788400"/>
            <a:ext cx="4369346" cy="14478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metus. Maecenas sed purus rutrum, commodo sapien sed, auctor est</a:t>
            </a:r>
            <a:endParaRPr b="0" i="0" sz="1800" u="none" cap="none" strike="noStrike">
              <a:solidFill>
                <a:schemeClr val="dk1"/>
              </a:solidFill>
              <a:latin typeface="Calibri"/>
              <a:ea typeface="Calibri"/>
              <a:cs typeface="Calibri"/>
              <a:sym typeface="Calibri"/>
            </a:endParaRPr>
          </a:p>
        </p:txBody>
      </p:sp>
      <p:sp>
        <p:nvSpPr>
          <p:cNvPr id="84" name="Google Shape;84;p5"/>
          <p:cNvSpPr/>
          <p:nvPr/>
        </p:nvSpPr>
        <p:spPr>
          <a:xfrm>
            <a:off x="10389899" y="7810500"/>
            <a:ext cx="3200800" cy="850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5"/>
          <p:cNvSpPr/>
          <p:nvPr/>
        </p:nvSpPr>
        <p:spPr>
          <a:xfrm>
            <a:off x="10516914" y="7937500"/>
            <a:ext cx="3099187" cy="749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3600"/>
              <a:buFont typeface="Sintony"/>
              <a:buNone/>
            </a:pPr>
            <a:r>
              <a:rPr b="1" i="0" lang="en-US" sz="3600" u="none" cap="none" strike="noStrike">
                <a:solidFill>
                  <a:srgbClr val="171717"/>
                </a:solidFill>
                <a:latin typeface="Sintony"/>
                <a:ea typeface="Sintony"/>
                <a:cs typeface="Sintony"/>
                <a:sym typeface="Sintony"/>
              </a:rPr>
              <a:t>INTEGRATION</a:t>
            </a:r>
            <a:endParaRPr b="0" i="0" sz="3600" u="none" cap="none" strike="noStrike">
              <a:solidFill>
                <a:schemeClr val="dk1"/>
              </a:solidFill>
              <a:latin typeface="Calibri"/>
              <a:ea typeface="Calibri"/>
              <a:cs typeface="Calibri"/>
              <a:sym typeface="Calibri"/>
            </a:endParaRPr>
          </a:p>
        </p:txBody>
      </p:sp>
      <p:sp>
        <p:nvSpPr>
          <p:cNvPr id="86" name="Google Shape;86;p5"/>
          <p:cNvSpPr/>
          <p:nvPr/>
        </p:nvSpPr>
        <p:spPr>
          <a:xfrm>
            <a:off x="17680610" y="7810500"/>
            <a:ext cx="2032254" cy="850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5"/>
          <p:cNvSpPr/>
          <p:nvPr/>
        </p:nvSpPr>
        <p:spPr>
          <a:xfrm>
            <a:off x="17807626" y="7937500"/>
            <a:ext cx="1930641" cy="749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3600"/>
              <a:buFont typeface="Sintony"/>
              <a:buNone/>
            </a:pPr>
            <a:r>
              <a:rPr b="1" i="0" lang="en-US" sz="3600" u="none" cap="none" strike="noStrike">
                <a:solidFill>
                  <a:srgbClr val="171717"/>
                </a:solidFill>
                <a:latin typeface="Sintony"/>
                <a:ea typeface="Sintony"/>
                <a:cs typeface="Sintony"/>
                <a:sym typeface="Sintony"/>
              </a:rPr>
              <a:t>MARKET</a:t>
            </a:r>
            <a:endParaRPr b="0" i="0" sz="3600" u="none" cap="none" strike="noStrike">
              <a:solidFill>
                <a:schemeClr val="dk1"/>
              </a:solidFill>
              <a:latin typeface="Calibri"/>
              <a:ea typeface="Calibri"/>
              <a:cs typeface="Calibri"/>
              <a:sym typeface="Calibri"/>
            </a:endParaRPr>
          </a:p>
        </p:txBody>
      </p:sp>
      <p:sp>
        <p:nvSpPr>
          <p:cNvPr id="88" name="Google Shape;88;p5"/>
          <p:cNvSpPr/>
          <p:nvPr/>
        </p:nvSpPr>
        <p:spPr>
          <a:xfrm>
            <a:off x="16169121" y="6400800"/>
            <a:ext cx="508063"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01</a:t>
            </a:r>
            <a:endParaRPr b="0" i="0" sz="2400" u="none" cap="none" strike="noStrike">
              <a:solidFill>
                <a:schemeClr val="dk1"/>
              </a:solidFill>
              <a:latin typeface="Calibri"/>
              <a:ea typeface="Calibri"/>
              <a:cs typeface="Calibri"/>
              <a:sym typeface="Calibri"/>
            </a:endParaRPr>
          </a:p>
        </p:txBody>
      </p:sp>
      <p:sp>
        <p:nvSpPr>
          <p:cNvPr id="89" name="Google Shape;89;p5"/>
          <p:cNvSpPr/>
          <p:nvPr/>
        </p:nvSpPr>
        <p:spPr>
          <a:xfrm>
            <a:off x="16169121" y="7543800"/>
            <a:ext cx="508063"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02</a:t>
            </a:r>
            <a:endParaRPr b="0" i="0" sz="2400" u="none" cap="none" strike="noStrike">
              <a:solidFill>
                <a:schemeClr val="dk1"/>
              </a:solidFill>
              <a:latin typeface="Calibri"/>
              <a:ea typeface="Calibri"/>
              <a:cs typeface="Calibri"/>
              <a:sym typeface="Calibri"/>
            </a:endParaRPr>
          </a:p>
        </p:txBody>
      </p:sp>
      <p:sp>
        <p:nvSpPr>
          <p:cNvPr id="90" name="Google Shape;90;p5"/>
          <p:cNvSpPr/>
          <p:nvPr/>
        </p:nvSpPr>
        <p:spPr>
          <a:xfrm>
            <a:off x="15114889" y="7531100"/>
            <a:ext cx="508063"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03</a:t>
            </a:r>
            <a:endParaRPr b="0" i="0" sz="2400" u="none" cap="none" strike="noStrike">
              <a:solidFill>
                <a:schemeClr val="dk1"/>
              </a:solidFill>
              <a:latin typeface="Calibri"/>
              <a:ea typeface="Calibri"/>
              <a:cs typeface="Calibri"/>
              <a:sym typeface="Calibri"/>
            </a:endParaRPr>
          </a:p>
        </p:txBody>
      </p:sp>
      <p:sp>
        <p:nvSpPr>
          <p:cNvPr id="91" name="Google Shape;91;p5"/>
          <p:cNvSpPr/>
          <p:nvPr/>
        </p:nvSpPr>
        <p:spPr>
          <a:xfrm>
            <a:off x="15114889" y="6400800"/>
            <a:ext cx="508063"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FFFFFF"/>
              </a:buClr>
              <a:buSzPts val="2400"/>
              <a:buFont typeface="Sintony"/>
              <a:buNone/>
            </a:pPr>
            <a:r>
              <a:rPr b="1" i="0" lang="en-US" sz="2400" u="none" cap="none" strike="noStrike">
                <a:solidFill>
                  <a:srgbClr val="FFFFFF"/>
                </a:solidFill>
                <a:latin typeface="Sintony"/>
                <a:ea typeface="Sintony"/>
                <a:cs typeface="Sintony"/>
                <a:sym typeface="Sintony"/>
              </a:rPr>
              <a:t>04</a:t>
            </a:r>
            <a:endParaRPr b="0" i="0" sz="2400" u="none" cap="none" strike="noStrike">
              <a:solidFill>
                <a:schemeClr val="dk1"/>
              </a:solidFill>
              <a:latin typeface="Calibri"/>
              <a:ea typeface="Calibri"/>
              <a:cs typeface="Calibri"/>
              <a:sym typeface="Calibri"/>
            </a:endParaRPr>
          </a:p>
        </p:txBody>
      </p:sp>
      <p:pic>
        <p:nvPicPr>
          <p:cNvPr descr=" " id="92" name="Google Shape;92;p5"/>
          <p:cNvPicPr preferRelativeResize="0"/>
          <p:nvPr/>
        </p:nvPicPr>
        <p:blipFill rotWithShape="1">
          <a:blip r:embed="rId7">
            <a:alphaModFix/>
          </a:blip>
          <a:srcRect b="0" l="0" r="0" t="0"/>
          <a:stretch/>
        </p:blipFill>
        <p:spPr>
          <a:xfrm>
            <a:off x="1016127" y="1892300"/>
            <a:ext cx="22354794" cy="12700"/>
          </a:xfrm>
          <a:prstGeom prst="rect">
            <a:avLst/>
          </a:prstGeom>
          <a:noFill/>
          <a:ln>
            <a:noFill/>
          </a:ln>
        </p:spPr>
      </p:pic>
      <p:sp>
        <p:nvSpPr>
          <p:cNvPr id="93" name="Google Shape;93;p5"/>
          <p:cNvSpPr/>
          <p:nvPr/>
        </p:nvSpPr>
        <p:spPr>
          <a:xfrm>
            <a:off x="1016127" y="546100"/>
            <a:ext cx="3124591"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5"/>
          <p:cNvSpPr/>
          <p:nvPr/>
        </p:nvSpPr>
        <p:spPr>
          <a:xfrm>
            <a:off x="1276510" y="863600"/>
            <a:ext cx="270543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YOUR LOGO HERE</a:t>
            </a:r>
            <a:endParaRPr b="0" i="0" sz="2400" u="none" cap="none" strike="noStrike">
              <a:solidFill>
                <a:schemeClr val="dk1"/>
              </a:solidFill>
              <a:latin typeface="Calibri"/>
              <a:ea typeface="Calibri"/>
              <a:cs typeface="Calibri"/>
              <a:sym typeface="Calibri"/>
            </a:endParaRPr>
          </a:p>
        </p:txBody>
      </p:sp>
      <p:sp>
        <p:nvSpPr>
          <p:cNvPr id="95" name="Google Shape;95;p5"/>
          <p:cNvSpPr/>
          <p:nvPr/>
        </p:nvSpPr>
        <p:spPr>
          <a:xfrm>
            <a:off x="6515914" y="546100"/>
            <a:ext cx="1219352"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5"/>
          <p:cNvSpPr/>
          <p:nvPr/>
        </p:nvSpPr>
        <p:spPr>
          <a:xfrm>
            <a:off x="6642930" y="863600"/>
            <a:ext cx="1092337"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3  - 13</a:t>
            </a:r>
            <a:endParaRPr b="0" i="0" sz="2400" u="none" cap="none" strike="noStrike">
              <a:solidFill>
                <a:schemeClr val="dk1"/>
              </a:solidFill>
              <a:latin typeface="Calibri"/>
              <a:ea typeface="Calibri"/>
              <a:cs typeface="Calibri"/>
              <a:sym typeface="Calibri"/>
            </a:endParaRPr>
          </a:p>
        </p:txBody>
      </p:sp>
      <p:sp>
        <p:nvSpPr>
          <p:cNvPr id="97" name="Google Shape;97;p5"/>
          <p:cNvSpPr/>
          <p:nvPr/>
        </p:nvSpPr>
        <p:spPr>
          <a:xfrm>
            <a:off x="19636654" y="838200"/>
            <a:ext cx="3734267"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5"/>
          <p:cNvSpPr/>
          <p:nvPr/>
        </p:nvSpPr>
        <p:spPr>
          <a:xfrm>
            <a:off x="19763670" y="965200"/>
            <a:ext cx="358184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CONTACT INFORMATION</a:t>
            </a:r>
            <a:endParaRPr b="0" i="0" sz="2400" u="none" cap="none" strike="noStrike">
              <a:solidFill>
                <a:schemeClr val="dk1"/>
              </a:solidFill>
              <a:latin typeface="Calibri"/>
              <a:ea typeface="Calibri"/>
              <a:cs typeface="Calibri"/>
              <a:sym typeface="Calibri"/>
            </a:endParaRPr>
          </a:p>
        </p:txBody>
      </p:sp>
      <p:sp>
        <p:nvSpPr>
          <p:cNvPr id="99" name="Google Shape;99;p5"/>
          <p:cNvSpPr/>
          <p:nvPr/>
        </p:nvSpPr>
        <p:spPr>
          <a:xfrm>
            <a:off x="1016127" y="6210300"/>
            <a:ext cx="6617527" cy="2260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5"/>
          <p:cNvSpPr/>
          <p:nvPr/>
        </p:nvSpPr>
        <p:spPr>
          <a:xfrm>
            <a:off x="1143143" y="6337300"/>
            <a:ext cx="6465108" cy="2108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2400"/>
              <a:buFont typeface="Poppins Medium"/>
              <a:buNone/>
            </a:pPr>
            <a:r>
              <a:rPr b="0" i="0" lang="en-US" sz="2400" u="none" cap="none" strike="noStrike">
                <a:solidFill>
                  <a:srgbClr val="171717"/>
                </a:solidFill>
                <a:latin typeface="Poppins Medium"/>
                <a:ea typeface="Poppins Medium"/>
                <a:cs typeface="Poppins Medium"/>
                <a:sym typeface="Poppins Medium"/>
              </a:rPr>
              <a:t>Target market segments</a:t>
            </a:r>
            <a:endParaRPr b="0" i="0" sz="2400" u="none" cap="none" strike="noStrike">
              <a:solidFill>
                <a:schemeClr val="dk1"/>
              </a:solidFill>
              <a:latin typeface="Calibri"/>
              <a:ea typeface="Calibri"/>
              <a:cs typeface="Calibri"/>
              <a:sym typeface="Calibri"/>
            </a:endParaRPr>
          </a:p>
          <a:p>
            <a:pPr indent="0" lvl="0" marL="0" marR="0" rtl="0" algn="l">
              <a:lnSpc>
                <a:spcPct val="115000"/>
              </a:lnSpc>
              <a:spcBef>
                <a:spcPts val="700"/>
              </a:spcBef>
              <a:spcAft>
                <a:spcPts val="0"/>
              </a:spcAft>
              <a:buClr>
                <a:srgbClr val="171717"/>
              </a:buClr>
              <a:buSzPts val="2400"/>
              <a:buFont typeface="Poppins Medium"/>
              <a:buNone/>
            </a:pPr>
            <a:r>
              <a:rPr b="0" i="0" lang="en-US" sz="2400" u="none" cap="none" strike="noStrike">
                <a:solidFill>
                  <a:srgbClr val="171717"/>
                </a:solidFill>
                <a:latin typeface="Poppins Medium"/>
                <a:ea typeface="Poppins Medium"/>
                <a:cs typeface="Poppins Medium"/>
                <a:sym typeface="Poppins Medium"/>
              </a:rPr>
              <a:t>Market size and growth potential</a:t>
            </a:r>
            <a:endParaRPr b="0" i="0" sz="2400" u="none" cap="none" strike="noStrike">
              <a:solidFill>
                <a:schemeClr val="dk1"/>
              </a:solidFill>
              <a:latin typeface="Calibri"/>
              <a:ea typeface="Calibri"/>
              <a:cs typeface="Calibri"/>
              <a:sym typeface="Calibri"/>
            </a:endParaRPr>
          </a:p>
          <a:p>
            <a:pPr indent="0" lvl="0" marL="0" marR="0" rtl="0" algn="l">
              <a:lnSpc>
                <a:spcPct val="115000"/>
              </a:lnSpc>
              <a:spcBef>
                <a:spcPts val="700"/>
              </a:spcBef>
              <a:spcAft>
                <a:spcPts val="0"/>
              </a:spcAft>
              <a:buClr>
                <a:srgbClr val="171717"/>
              </a:buClr>
              <a:buSzPts val="2400"/>
              <a:buFont typeface="Poppins Medium"/>
              <a:buNone/>
            </a:pPr>
            <a:r>
              <a:rPr b="0" i="0" lang="en-US" sz="2400" u="none" cap="none" strike="noStrike">
                <a:solidFill>
                  <a:srgbClr val="171717"/>
                </a:solidFill>
                <a:latin typeface="Poppins Medium"/>
                <a:ea typeface="Poppins Medium"/>
                <a:cs typeface="Poppins Medium"/>
                <a:sym typeface="Poppins Medium"/>
              </a:rPr>
              <a:t>Market trends and dynamics You may add your own text</a:t>
            </a:r>
            <a:endParaRPr b="0" i="0" sz="2400" u="none" cap="none" strike="noStrike">
              <a:solidFill>
                <a:schemeClr val="dk1"/>
              </a:solidFill>
              <a:latin typeface="Calibri"/>
              <a:ea typeface="Calibri"/>
              <a:cs typeface="Calibri"/>
              <a:sym typeface="Calibri"/>
            </a:endParaRPr>
          </a:p>
        </p:txBody>
      </p:sp>
      <p:sp>
        <p:nvSpPr>
          <p:cNvPr id="101" name="Google Shape;101;p5"/>
          <p:cNvSpPr/>
          <p:nvPr/>
        </p:nvSpPr>
        <p:spPr>
          <a:xfrm>
            <a:off x="3683460" y="9029700"/>
            <a:ext cx="1295562" cy="1181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5"/>
          <p:cNvSpPr/>
          <p:nvPr/>
        </p:nvSpPr>
        <p:spPr>
          <a:xfrm>
            <a:off x="3683460" y="9029700"/>
            <a:ext cx="1447981" cy="749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3600"/>
              <a:buFont typeface="Sintony"/>
              <a:buNone/>
            </a:pPr>
            <a:r>
              <a:rPr b="1" i="0" lang="en-US" sz="3600" u="none" cap="none" strike="noStrike">
                <a:solidFill>
                  <a:srgbClr val="171717"/>
                </a:solidFill>
                <a:latin typeface="Sintony"/>
                <a:ea typeface="Sintony"/>
                <a:cs typeface="Sintony"/>
                <a:sym typeface="Sintony"/>
              </a:rPr>
              <a:t>7.200 </a:t>
            </a:r>
            <a:endParaRPr b="0" i="0" sz="3600" u="none" cap="none" strike="noStrike">
              <a:solidFill>
                <a:schemeClr val="dk1"/>
              </a:solidFill>
              <a:latin typeface="Calibri"/>
              <a:ea typeface="Calibri"/>
              <a:cs typeface="Calibri"/>
              <a:sym typeface="Calibri"/>
            </a:endParaRPr>
          </a:p>
        </p:txBody>
      </p:sp>
      <p:sp>
        <p:nvSpPr>
          <p:cNvPr id="103" name="Google Shape;103;p5"/>
          <p:cNvSpPr/>
          <p:nvPr/>
        </p:nvSpPr>
        <p:spPr>
          <a:xfrm>
            <a:off x="3683460" y="9753600"/>
            <a:ext cx="1359070" cy="5461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a:t>
            </a:r>
            <a:r>
              <a:rPr b="0" i="0" lang="en-US" sz="2400" u="none" cap="none" strike="noStrike">
                <a:solidFill>
                  <a:srgbClr val="171717"/>
                </a:solidFill>
                <a:latin typeface="Poppins Medium"/>
                <a:ea typeface="Poppins Medium"/>
                <a:cs typeface="Poppins Medium"/>
                <a:sym typeface="Poppins Medium"/>
              </a:rPr>
              <a:t> </a:t>
            </a:r>
            <a:endParaRPr b="0" i="0" sz="1800" u="none" cap="none" strike="noStrike">
              <a:solidFill>
                <a:schemeClr val="dk1"/>
              </a:solidFill>
              <a:latin typeface="Calibri"/>
              <a:ea typeface="Calibri"/>
              <a:cs typeface="Calibri"/>
              <a:sym typeface="Calibri"/>
            </a:endParaRPr>
          </a:p>
        </p:txBody>
      </p:sp>
      <p:sp>
        <p:nvSpPr>
          <p:cNvPr id="104" name="Google Shape;104;p5"/>
          <p:cNvSpPr/>
          <p:nvPr/>
        </p:nvSpPr>
        <p:spPr>
          <a:xfrm>
            <a:off x="1143143" y="9029700"/>
            <a:ext cx="1981448" cy="1181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5"/>
          <p:cNvSpPr/>
          <p:nvPr/>
        </p:nvSpPr>
        <p:spPr>
          <a:xfrm>
            <a:off x="1143143" y="9029700"/>
            <a:ext cx="2133867" cy="749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3600"/>
              <a:buFont typeface="Sintony"/>
              <a:buNone/>
            </a:pPr>
            <a:r>
              <a:rPr b="1" i="0" lang="en-US" sz="3600" u="none" cap="none" strike="noStrike">
                <a:solidFill>
                  <a:srgbClr val="171717"/>
                </a:solidFill>
                <a:latin typeface="Sintony"/>
                <a:ea typeface="Sintony"/>
                <a:cs typeface="Sintony"/>
                <a:sym typeface="Sintony"/>
              </a:rPr>
              <a:t>25.000 + </a:t>
            </a:r>
            <a:endParaRPr b="0" i="0" sz="3600" u="none" cap="none" strike="noStrike">
              <a:solidFill>
                <a:schemeClr val="dk1"/>
              </a:solidFill>
              <a:latin typeface="Calibri"/>
              <a:ea typeface="Calibri"/>
              <a:cs typeface="Calibri"/>
              <a:sym typeface="Calibri"/>
            </a:endParaRPr>
          </a:p>
        </p:txBody>
      </p:sp>
      <p:sp>
        <p:nvSpPr>
          <p:cNvPr id="106" name="Google Shape;106;p5"/>
          <p:cNvSpPr/>
          <p:nvPr/>
        </p:nvSpPr>
        <p:spPr>
          <a:xfrm>
            <a:off x="1143143" y="9753600"/>
            <a:ext cx="1359070" cy="5461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a:t>
            </a:r>
            <a:r>
              <a:rPr b="0" i="0" lang="en-US" sz="2400" u="none" cap="none" strike="noStrike">
                <a:solidFill>
                  <a:srgbClr val="171717"/>
                </a:solidFill>
                <a:latin typeface="Poppins Medium"/>
                <a:ea typeface="Poppins Medium"/>
                <a:cs typeface="Poppins Medium"/>
                <a:sym typeface="Poppins Medium"/>
              </a:rPr>
              <a:t> </a:t>
            </a:r>
            <a:endParaRPr b="0" i="0" sz="1800" u="none" cap="none" strike="noStrike">
              <a:solidFill>
                <a:schemeClr val="dk1"/>
              </a:solidFill>
              <a:latin typeface="Calibri"/>
              <a:ea typeface="Calibri"/>
              <a:cs typeface="Calibri"/>
              <a:sym typeface="Calibri"/>
            </a:endParaRPr>
          </a:p>
        </p:txBody>
      </p:sp>
      <p:sp>
        <p:nvSpPr>
          <p:cNvPr id="107" name="Google Shape;107;p5"/>
          <p:cNvSpPr/>
          <p:nvPr/>
        </p:nvSpPr>
        <p:spPr>
          <a:xfrm>
            <a:off x="5537892" y="9029700"/>
            <a:ext cx="1270159" cy="1181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5"/>
          <p:cNvSpPr/>
          <p:nvPr/>
        </p:nvSpPr>
        <p:spPr>
          <a:xfrm>
            <a:off x="5537892" y="9029700"/>
            <a:ext cx="749394" cy="749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3600"/>
              <a:buFont typeface="Sintony"/>
              <a:buNone/>
            </a:pPr>
            <a:r>
              <a:rPr b="1" i="0" lang="en-US" sz="3600" u="none" cap="none" strike="noStrike">
                <a:solidFill>
                  <a:srgbClr val="171717"/>
                </a:solidFill>
                <a:latin typeface="Sintony"/>
                <a:ea typeface="Sintony"/>
                <a:cs typeface="Sintony"/>
                <a:sym typeface="Sintony"/>
              </a:rPr>
              <a:t>36 </a:t>
            </a:r>
            <a:endParaRPr b="0" i="0" sz="3600" u="none" cap="none" strike="noStrike">
              <a:solidFill>
                <a:schemeClr val="dk1"/>
              </a:solidFill>
              <a:latin typeface="Calibri"/>
              <a:ea typeface="Calibri"/>
              <a:cs typeface="Calibri"/>
              <a:sym typeface="Calibri"/>
            </a:endParaRPr>
          </a:p>
        </p:txBody>
      </p:sp>
      <p:sp>
        <p:nvSpPr>
          <p:cNvPr id="109" name="Google Shape;109;p5"/>
          <p:cNvSpPr/>
          <p:nvPr/>
        </p:nvSpPr>
        <p:spPr>
          <a:xfrm>
            <a:off x="5537892" y="9753600"/>
            <a:ext cx="1359070" cy="5461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a:t>
            </a:r>
            <a:r>
              <a:rPr b="0" i="0" lang="en-US" sz="2400" u="none" cap="none" strike="noStrike">
                <a:solidFill>
                  <a:srgbClr val="171717"/>
                </a:solidFill>
                <a:latin typeface="Poppins Medium"/>
                <a:ea typeface="Poppins Medium"/>
                <a:cs typeface="Poppins Medium"/>
                <a:sym typeface="Poppins Medium"/>
              </a:rPr>
              <a:t>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14" name="Shape 114"/>
        <p:cNvGrpSpPr/>
        <p:nvPr/>
      </p:nvGrpSpPr>
      <p:grpSpPr>
        <a:xfrm>
          <a:off x="0" y="0"/>
          <a:ext cx="0" cy="0"/>
          <a:chOff x="0" y="0"/>
          <a:chExt cx="0" cy="0"/>
        </a:xfrm>
      </p:grpSpPr>
      <p:sp>
        <p:nvSpPr>
          <p:cNvPr id="115" name="Google Shape;115;p6"/>
          <p:cNvSpPr/>
          <p:nvPr/>
        </p:nvSpPr>
        <p:spPr>
          <a:xfrm>
            <a:off x="12917514" y="0"/>
            <a:ext cx="11469534" cy="13716000"/>
          </a:xfrm>
          <a:prstGeom prst="rect">
            <a:avLst/>
          </a:prstGeom>
          <a:solidFill>
            <a:srgbClr val="F6F6F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6"/>
          <p:cNvSpPr/>
          <p:nvPr/>
        </p:nvSpPr>
        <p:spPr>
          <a:xfrm>
            <a:off x="1016127" y="2692400"/>
            <a:ext cx="6338092" cy="3683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6"/>
          <p:cNvSpPr/>
          <p:nvPr/>
        </p:nvSpPr>
        <p:spPr>
          <a:xfrm>
            <a:off x="1143143" y="2819400"/>
            <a:ext cx="6084060" cy="3429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6"/>
          <p:cNvSpPr/>
          <p:nvPr/>
        </p:nvSpPr>
        <p:spPr>
          <a:xfrm>
            <a:off x="1270159" y="2946400"/>
            <a:ext cx="6236479" cy="35814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9600"/>
              <a:buFont typeface="Sintony"/>
              <a:buNone/>
            </a:pPr>
            <a:r>
              <a:rPr b="1" i="0" lang="en-US" sz="9600" u="none" cap="none" strike="noStrike">
                <a:solidFill>
                  <a:srgbClr val="000000"/>
                </a:solidFill>
                <a:latin typeface="Sintony"/>
                <a:ea typeface="Sintony"/>
                <a:cs typeface="Sintony"/>
                <a:sym typeface="Sintony"/>
              </a:rPr>
              <a:t>BUSINESS</a:t>
            </a:r>
            <a:endParaRPr b="0" i="0" sz="9600" u="none" cap="none" strike="noStrike">
              <a:solidFill>
                <a:schemeClr val="dk1"/>
              </a:solidFill>
              <a:latin typeface="Calibri"/>
              <a:ea typeface="Calibri"/>
              <a:cs typeface="Calibri"/>
              <a:sym typeface="Calibri"/>
            </a:endParaRPr>
          </a:p>
          <a:p>
            <a:pPr indent="0" lvl="0" marL="0" marR="0" rtl="0" algn="l">
              <a:spcBef>
                <a:spcPts val="0"/>
              </a:spcBef>
              <a:spcAft>
                <a:spcPts val="0"/>
              </a:spcAft>
              <a:buClr>
                <a:srgbClr val="000000"/>
              </a:buClr>
              <a:buSzPts val="9600"/>
              <a:buFont typeface="Sintony"/>
              <a:buNone/>
            </a:pPr>
            <a:r>
              <a:rPr b="1" i="0" lang="en-US" sz="9600" u="none" cap="none" strike="noStrike">
                <a:solidFill>
                  <a:srgbClr val="000000"/>
                </a:solidFill>
                <a:latin typeface="Sintony"/>
                <a:ea typeface="Sintony"/>
                <a:cs typeface="Sintony"/>
                <a:sym typeface="Sintony"/>
              </a:rPr>
              <a:t>MODEL</a:t>
            </a:r>
            <a:endParaRPr b="0" i="0" sz="9600" u="none" cap="none" strike="noStrike">
              <a:solidFill>
                <a:schemeClr val="dk1"/>
              </a:solidFill>
              <a:latin typeface="Calibri"/>
              <a:ea typeface="Calibri"/>
              <a:cs typeface="Calibri"/>
              <a:sym typeface="Calibri"/>
            </a:endParaRPr>
          </a:p>
        </p:txBody>
      </p:sp>
      <p:sp>
        <p:nvSpPr>
          <p:cNvPr id="119" name="Google Shape;119;p6"/>
          <p:cNvSpPr/>
          <p:nvPr/>
        </p:nvSpPr>
        <p:spPr>
          <a:xfrm>
            <a:off x="1016127" y="8064500"/>
            <a:ext cx="5817327" cy="2997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6"/>
          <p:cNvSpPr/>
          <p:nvPr/>
        </p:nvSpPr>
        <p:spPr>
          <a:xfrm>
            <a:off x="1143143" y="8191500"/>
            <a:ext cx="5664908" cy="28448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2400"/>
              <a:buFont typeface="Poppins Medium"/>
              <a:buNone/>
            </a:pPr>
            <a:r>
              <a:rPr b="0" i="0" lang="en-US" sz="2400" u="none" cap="none" strike="noStrike">
                <a:solidFill>
                  <a:srgbClr val="171717"/>
                </a:solidFill>
                <a:latin typeface="Poppins Medium"/>
                <a:ea typeface="Poppins Medium"/>
                <a:cs typeface="Poppins Medium"/>
                <a:sym typeface="Poppins Medium"/>
              </a:rPr>
              <a:t>Revenue streams(e.g. sales, subscriptions, licensing). Pricing startegy, costs structure, sales and distribution channels. here is the text you can change and adjust to your preferences.</a:t>
            </a:r>
            <a:endParaRPr b="0" i="0" sz="2400" u="none" cap="none" strike="noStrike">
              <a:solidFill>
                <a:schemeClr val="dk1"/>
              </a:solidFill>
              <a:latin typeface="Calibri"/>
              <a:ea typeface="Calibri"/>
              <a:cs typeface="Calibri"/>
              <a:sym typeface="Calibri"/>
            </a:endParaRPr>
          </a:p>
        </p:txBody>
      </p:sp>
      <p:sp>
        <p:nvSpPr>
          <p:cNvPr id="121" name="Google Shape;121;p6"/>
          <p:cNvSpPr/>
          <p:nvPr/>
        </p:nvSpPr>
        <p:spPr>
          <a:xfrm>
            <a:off x="1016127" y="7150100"/>
            <a:ext cx="1206651" cy="850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6"/>
          <p:cNvSpPr/>
          <p:nvPr/>
        </p:nvSpPr>
        <p:spPr>
          <a:xfrm>
            <a:off x="1143143" y="7277100"/>
            <a:ext cx="1105038" cy="749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3600"/>
              <a:buFont typeface="Sintony"/>
              <a:buNone/>
            </a:pPr>
            <a:r>
              <a:rPr b="1" i="0" lang="en-US" sz="3600" u="none" cap="none" strike="noStrike">
                <a:solidFill>
                  <a:srgbClr val="171717"/>
                </a:solidFill>
                <a:latin typeface="Sintony"/>
                <a:ea typeface="Sintony"/>
                <a:cs typeface="Sintony"/>
                <a:sym typeface="Sintony"/>
              </a:rPr>
              <a:t>Title</a:t>
            </a:r>
            <a:endParaRPr b="0" i="0" sz="3600" u="none" cap="none" strike="noStrike">
              <a:solidFill>
                <a:schemeClr val="dk1"/>
              </a:solidFill>
              <a:latin typeface="Calibri"/>
              <a:ea typeface="Calibri"/>
              <a:cs typeface="Calibri"/>
              <a:sym typeface="Calibri"/>
            </a:endParaRPr>
          </a:p>
        </p:txBody>
      </p:sp>
      <p:sp>
        <p:nvSpPr>
          <p:cNvPr id="123" name="Google Shape;123;p6"/>
          <p:cNvSpPr/>
          <p:nvPr/>
        </p:nvSpPr>
        <p:spPr>
          <a:xfrm>
            <a:off x="8548168" y="8077200"/>
            <a:ext cx="5817327" cy="2540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6"/>
          <p:cNvSpPr/>
          <p:nvPr/>
        </p:nvSpPr>
        <p:spPr>
          <a:xfrm>
            <a:off x="8675184" y="8204200"/>
            <a:ext cx="5664908" cy="23876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2400"/>
              <a:buFont typeface="Poppins Medium"/>
              <a:buNone/>
            </a:pPr>
            <a:r>
              <a:rPr b="0" i="0" lang="en-US" sz="2400" u="none" cap="none" strike="noStrike">
                <a:solidFill>
                  <a:srgbClr val="000000"/>
                </a:solidFill>
                <a:latin typeface="Poppins Medium"/>
                <a:ea typeface="Poppins Medium"/>
                <a:cs typeface="Poppins Medium"/>
                <a:sym typeface="Poppins Medium"/>
              </a:rPr>
              <a:t>here is the text you can change and adjust to your preferences, eaque ipsa quae ab illo inventore veritatis et quasi architecto beatae vitae dicta sunt explicabo</a:t>
            </a:r>
            <a:endParaRPr b="0" i="0" sz="2400" u="none" cap="none" strike="noStrike">
              <a:solidFill>
                <a:schemeClr val="dk1"/>
              </a:solidFill>
              <a:latin typeface="Calibri"/>
              <a:ea typeface="Calibri"/>
              <a:cs typeface="Calibri"/>
              <a:sym typeface="Calibri"/>
            </a:endParaRPr>
          </a:p>
        </p:txBody>
      </p:sp>
      <p:sp>
        <p:nvSpPr>
          <p:cNvPr id="125" name="Google Shape;125;p6"/>
          <p:cNvSpPr/>
          <p:nvPr/>
        </p:nvSpPr>
        <p:spPr>
          <a:xfrm>
            <a:off x="8548168" y="7150100"/>
            <a:ext cx="1206651" cy="850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6"/>
          <p:cNvSpPr/>
          <p:nvPr/>
        </p:nvSpPr>
        <p:spPr>
          <a:xfrm>
            <a:off x="8675184" y="7277100"/>
            <a:ext cx="1105038" cy="749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3600"/>
              <a:buFont typeface="Sintony"/>
              <a:buNone/>
            </a:pPr>
            <a:r>
              <a:rPr b="1" i="0" lang="en-US" sz="3600" u="none" cap="none" strike="noStrike">
                <a:solidFill>
                  <a:srgbClr val="171717"/>
                </a:solidFill>
                <a:latin typeface="Sintony"/>
                <a:ea typeface="Sintony"/>
                <a:cs typeface="Sintony"/>
                <a:sym typeface="Sintony"/>
              </a:rPr>
              <a:t>Title</a:t>
            </a:r>
            <a:endParaRPr b="0" i="0" sz="3600" u="none" cap="none" strike="noStrike">
              <a:solidFill>
                <a:schemeClr val="dk1"/>
              </a:solidFill>
              <a:latin typeface="Calibri"/>
              <a:ea typeface="Calibri"/>
              <a:cs typeface="Calibri"/>
              <a:sym typeface="Calibri"/>
            </a:endParaRPr>
          </a:p>
        </p:txBody>
      </p:sp>
      <p:sp>
        <p:nvSpPr>
          <p:cNvPr id="127" name="Google Shape;127;p6"/>
          <p:cNvSpPr/>
          <p:nvPr/>
        </p:nvSpPr>
        <p:spPr>
          <a:xfrm>
            <a:off x="16080210" y="8077200"/>
            <a:ext cx="5817327" cy="2540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6"/>
          <p:cNvSpPr/>
          <p:nvPr/>
        </p:nvSpPr>
        <p:spPr>
          <a:xfrm>
            <a:off x="16207226" y="8204200"/>
            <a:ext cx="5664908" cy="23876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2400"/>
              <a:buFont typeface="Poppins Medium"/>
              <a:buNone/>
            </a:pPr>
            <a:r>
              <a:rPr b="0" i="0" lang="en-US" sz="2400" u="none" cap="none" strike="noStrike">
                <a:solidFill>
                  <a:srgbClr val="000000"/>
                </a:solidFill>
                <a:latin typeface="Poppins Medium"/>
                <a:ea typeface="Poppins Medium"/>
                <a:cs typeface="Poppins Medium"/>
                <a:sym typeface="Poppins Medium"/>
              </a:rPr>
              <a:t>here is the text you can change and adjust to your preferences, eaque ipsa quae ab illo inventore veritatis et quasi architecto beatae vitae dicta sunt explicabo</a:t>
            </a:r>
            <a:endParaRPr b="0" i="0" sz="2400" u="none" cap="none" strike="noStrike">
              <a:solidFill>
                <a:schemeClr val="dk1"/>
              </a:solidFill>
              <a:latin typeface="Calibri"/>
              <a:ea typeface="Calibri"/>
              <a:cs typeface="Calibri"/>
              <a:sym typeface="Calibri"/>
            </a:endParaRPr>
          </a:p>
        </p:txBody>
      </p:sp>
      <p:sp>
        <p:nvSpPr>
          <p:cNvPr id="129" name="Google Shape;129;p6"/>
          <p:cNvSpPr/>
          <p:nvPr/>
        </p:nvSpPr>
        <p:spPr>
          <a:xfrm>
            <a:off x="16080210" y="7150100"/>
            <a:ext cx="1206651" cy="850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6"/>
          <p:cNvSpPr/>
          <p:nvPr/>
        </p:nvSpPr>
        <p:spPr>
          <a:xfrm>
            <a:off x="16207226" y="7277100"/>
            <a:ext cx="1105038" cy="749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3600"/>
              <a:buFont typeface="Sintony"/>
              <a:buNone/>
            </a:pPr>
            <a:r>
              <a:rPr b="1" i="0" lang="en-US" sz="3600" u="none" cap="none" strike="noStrike">
                <a:solidFill>
                  <a:srgbClr val="171717"/>
                </a:solidFill>
                <a:latin typeface="Sintony"/>
                <a:ea typeface="Sintony"/>
                <a:cs typeface="Sintony"/>
                <a:sym typeface="Sintony"/>
              </a:rPr>
              <a:t>Title</a:t>
            </a:r>
            <a:endParaRPr b="0" i="0" sz="3600" u="none" cap="none" strike="noStrike">
              <a:solidFill>
                <a:schemeClr val="dk1"/>
              </a:solidFill>
              <a:latin typeface="Calibri"/>
              <a:ea typeface="Calibri"/>
              <a:cs typeface="Calibri"/>
              <a:sym typeface="Calibri"/>
            </a:endParaRPr>
          </a:p>
        </p:txBody>
      </p:sp>
      <p:pic>
        <p:nvPicPr>
          <p:cNvPr descr=" " id="131" name="Google Shape;131;p6"/>
          <p:cNvPicPr preferRelativeResize="0"/>
          <p:nvPr/>
        </p:nvPicPr>
        <p:blipFill rotWithShape="1">
          <a:blip r:embed="rId3">
            <a:alphaModFix/>
          </a:blip>
          <a:srcRect b="0" l="0" r="0" t="0"/>
          <a:stretch/>
        </p:blipFill>
        <p:spPr>
          <a:xfrm>
            <a:off x="1016127" y="1892300"/>
            <a:ext cx="22354794" cy="12700"/>
          </a:xfrm>
          <a:prstGeom prst="rect">
            <a:avLst/>
          </a:prstGeom>
          <a:noFill/>
          <a:ln>
            <a:noFill/>
          </a:ln>
        </p:spPr>
      </p:pic>
      <p:sp>
        <p:nvSpPr>
          <p:cNvPr id="132" name="Google Shape;132;p6"/>
          <p:cNvSpPr/>
          <p:nvPr/>
        </p:nvSpPr>
        <p:spPr>
          <a:xfrm>
            <a:off x="1016127" y="546100"/>
            <a:ext cx="3124591"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6"/>
          <p:cNvSpPr/>
          <p:nvPr/>
        </p:nvSpPr>
        <p:spPr>
          <a:xfrm>
            <a:off x="1276510" y="863600"/>
            <a:ext cx="270543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YOUR LOGO HERE</a:t>
            </a:r>
            <a:endParaRPr b="0" i="0" sz="2400" u="none" cap="none" strike="noStrike">
              <a:solidFill>
                <a:schemeClr val="dk1"/>
              </a:solidFill>
              <a:latin typeface="Calibri"/>
              <a:ea typeface="Calibri"/>
              <a:cs typeface="Calibri"/>
              <a:sym typeface="Calibri"/>
            </a:endParaRPr>
          </a:p>
        </p:txBody>
      </p:sp>
      <p:sp>
        <p:nvSpPr>
          <p:cNvPr id="134" name="Google Shape;134;p6"/>
          <p:cNvSpPr/>
          <p:nvPr/>
        </p:nvSpPr>
        <p:spPr>
          <a:xfrm>
            <a:off x="6515914" y="546100"/>
            <a:ext cx="1320965"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6"/>
          <p:cNvSpPr/>
          <p:nvPr/>
        </p:nvSpPr>
        <p:spPr>
          <a:xfrm>
            <a:off x="6642930" y="863600"/>
            <a:ext cx="1092337"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4  - 13</a:t>
            </a:r>
            <a:endParaRPr b="0" i="0" sz="2400" u="none" cap="none" strike="noStrike">
              <a:solidFill>
                <a:schemeClr val="dk1"/>
              </a:solidFill>
              <a:latin typeface="Calibri"/>
              <a:ea typeface="Calibri"/>
              <a:cs typeface="Calibri"/>
              <a:sym typeface="Calibri"/>
            </a:endParaRPr>
          </a:p>
        </p:txBody>
      </p:sp>
      <p:sp>
        <p:nvSpPr>
          <p:cNvPr id="136" name="Google Shape;136;p6"/>
          <p:cNvSpPr/>
          <p:nvPr/>
        </p:nvSpPr>
        <p:spPr>
          <a:xfrm>
            <a:off x="19636654" y="850900"/>
            <a:ext cx="3734267"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6"/>
          <p:cNvSpPr/>
          <p:nvPr/>
        </p:nvSpPr>
        <p:spPr>
          <a:xfrm>
            <a:off x="19763670" y="977900"/>
            <a:ext cx="358184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CONTACT INFORMATION</a:t>
            </a:r>
            <a:endParaRPr b="0" i="0" sz="2400" u="none" cap="none" strike="noStrik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42" name="Shape 142"/>
        <p:cNvGrpSpPr/>
        <p:nvPr/>
      </p:nvGrpSpPr>
      <p:grpSpPr>
        <a:xfrm>
          <a:off x="0" y="0"/>
          <a:ext cx="0" cy="0"/>
          <a:chOff x="0" y="0"/>
          <a:chExt cx="0" cy="0"/>
        </a:xfrm>
      </p:grpSpPr>
      <p:sp>
        <p:nvSpPr>
          <p:cNvPr id="143" name="Google Shape;143;p7"/>
          <p:cNvSpPr/>
          <p:nvPr/>
        </p:nvSpPr>
        <p:spPr>
          <a:xfrm>
            <a:off x="1016127" y="2895600"/>
            <a:ext cx="6045956" cy="1841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7"/>
          <p:cNvSpPr/>
          <p:nvPr/>
        </p:nvSpPr>
        <p:spPr>
          <a:xfrm>
            <a:off x="1143143" y="3022600"/>
            <a:ext cx="6198375" cy="19939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9600"/>
              <a:buFont typeface="Sintony"/>
              <a:buNone/>
            </a:pPr>
            <a:r>
              <a:rPr b="1" i="0" lang="en-US" sz="9600" u="none" cap="none" strike="noStrike">
                <a:solidFill>
                  <a:srgbClr val="000000"/>
                </a:solidFill>
                <a:latin typeface="Sintony"/>
                <a:ea typeface="Sintony"/>
                <a:cs typeface="Sintony"/>
                <a:sym typeface="Sintony"/>
              </a:rPr>
              <a:t>TRACTION</a:t>
            </a:r>
            <a:endParaRPr b="0" i="0" sz="9600" u="none" cap="none" strike="noStrike">
              <a:solidFill>
                <a:schemeClr val="dk1"/>
              </a:solidFill>
              <a:latin typeface="Calibri"/>
              <a:ea typeface="Calibri"/>
              <a:cs typeface="Calibri"/>
              <a:sym typeface="Calibri"/>
            </a:endParaRPr>
          </a:p>
        </p:txBody>
      </p:sp>
      <p:pic>
        <p:nvPicPr>
          <p:cNvPr descr=" " id="145" name="Google Shape;145;p7"/>
          <p:cNvPicPr preferRelativeResize="0"/>
          <p:nvPr/>
        </p:nvPicPr>
        <p:blipFill rotWithShape="1">
          <a:blip r:embed="rId3">
            <a:alphaModFix/>
          </a:blip>
          <a:srcRect b="0" l="0" r="0" t="0"/>
          <a:stretch/>
        </p:blipFill>
        <p:spPr>
          <a:xfrm>
            <a:off x="1016127" y="1892300"/>
            <a:ext cx="22354794" cy="12700"/>
          </a:xfrm>
          <a:prstGeom prst="rect">
            <a:avLst/>
          </a:prstGeom>
          <a:noFill/>
          <a:ln>
            <a:noFill/>
          </a:ln>
        </p:spPr>
      </p:pic>
      <p:sp>
        <p:nvSpPr>
          <p:cNvPr id="146" name="Google Shape;146;p7"/>
          <p:cNvSpPr/>
          <p:nvPr/>
        </p:nvSpPr>
        <p:spPr>
          <a:xfrm>
            <a:off x="1016127" y="546100"/>
            <a:ext cx="3124591"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7"/>
          <p:cNvSpPr/>
          <p:nvPr/>
        </p:nvSpPr>
        <p:spPr>
          <a:xfrm>
            <a:off x="1276510" y="863600"/>
            <a:ext cx="270543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YOUR LOGO HERE</a:t>
            </a:r>
            <a:endParaRPr b="0" i="0" sz="2400" u="none" cap="none" strike="noStrike">
              <a:solidFill>
                <a:schemeClr val="dk1"/>
              </a:solidFill>
              <a:latin typeface="Calibri"/>
              <a:ea typeface="Calibri"/>
              <a:cs typeface="Calibri"/>
              <a:sym typeface="Calibri"/>
            </a:endParaRPr>
          </a:p>
        </p:txBody>
      </p:sp>
      <p:sp>
        <p:nvSpPr>
          <p:cNvPr id="148" name="Google Shape;148;p7"/>
          <p:cNvSpPr/>
          <p:nvPr/>
        </p:nvSpPr>
        <p:spPr>
          <a:xfrm>
            <a:off x="6515914" y="546100"/>
            <a:ext cx="1232054"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7"/>
          <p:cNvSpPr/>
          <p:nvPr/>
        </p:nvSpPr>
        <p:spPr>
          <a:xfrm>
            <a:off x="6642930" y="863600"/>
            <a:ext cx="1092337"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5  - 13</a:t>
            </a:r>
            <a:endParaRPr b="0" i="0" sz="2400" u="none" cap="none" strike="noStrike">
              <a:solidFill>
                <a:schemeClr val="dk1"/>
              </a:solidFill>
              <a:latin typeface="Calibri"/>
              <a:ea typeface="Calibri"/>
              <a:cs typeface="Calibri"/>
              <a:sym typeface="Calibri"/>
            </a:endParaRPr>
          </a:p>
        </p:txBody>
      </p:sp>
      <p:sp>
        <p:nvSpPr>
          <p:cNvPr id="150" name="Google Shape;150;p7"/>
          <p:cNvSpPr/>
          <p:nvPr/>
        </p:nvSpPr>
        <p:spPr>
          <a:xfrm>
            <a:off x="19725565" y="850900"/>
            <a:ext cx="3734267"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7"/>
          <p:cNvSpPr/>
          <p:nvPr/>
        </p:nvSpPr>
        <p:spPr>
          <a:xfrm>
            <a:off x="19852581" y="977900"/>
            <a:ext cx="358184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CONTACT INFORMATION</a:t>
            </a:r>
            <a:endParaRPr b="0" i="0" sz="2400" u="none" cap="none" strike="noStrike">
              <a:solidFill>
                <a:schemeClr val="dk1"/>
              </a:solidFill>
              <a:latin typeface="Calibri"/>
              <a:ea typeface="Calibri"/>
              <a:cs typeface="Calibri"/>
              <a:sym typeface="Calibri"/>
            </a:endParaRPr>
          </a:p>
        </p:txBody>
      </p:sp>
      <p:sp>
        <p:nvSpPr>
          <p:cNvPr id="152" name="Google Shape;152;p7"/>
          <p:cNvSpPr/>
          <p:nvPr/>
        </p:nvSpPr>
        <p:spPr>
          <a:xfrm>
            <a:off x="4698952" y="7340600"/>
            <a:ext cx="2159270" cy="622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7"/>
          <p:cNvSpPr/>
          <p:nvPr/>
        </p:nvSpPr>
        <p:spPr>
          <a:xfrm>
            <a:off x="4813267" y="7454900"/>
            <a:ext cx="2032254"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Partnerships</a:t>
            </a:r>
            <a:endParaRPr b="0" i="0" sz="2400" u="none" cap="none" strike="noStrike">
              <a:solidFill>
                <a:schemeClr val="dk1"/>
              </a:solidFill>
              <a:latin typeface="Calibri"/>
              <a:ea typeface="Calibri"/>
              <a:cs typeface="Calibri"/>
              <a:sym typeface="Calibri"/>
            </a:endParaRPr>
          </a:p>
        </p:txBody>
      </p:sp>
      <p:sp>
        <p:nvSpPr>
          <p:cNvPr id="154" name="Google Shape;154;p7"/>
          <p:cNvSpPr/>
          <p:nvPr/>
        </p:nvSpPr>
        <p:spPr>
          <a:xfrm>
            <a:off x="3594549" y="10058400"/>
            <a:ext cx="1867133" cy="622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7"/>
          <p:cNvSpPr/>
          <p:nvPr/>
        </p:nvSpPr>
        <p:spPr>
          <a:xfrm>
            <a:off x="3708864" y="10172700"/>
            <a:ext cx="1740117"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Milestones</a:t>
            </a:r>
            <a:endParaRPr b="0" i="0" sz="2400" u="none" cap="none" strike="noStrike">
              <a:solidFill>
                <a:schemeClr val="dk1"/>
              </a:solidFill>
              <a:latin typeface="Calibri"/>
              <a:ea typeface="Calibri"/>
              <a:cs typeface="Calibri"/>
              <a:sym typeface="Calibri"/>
            </a:endParaRPr>
          </a:p>
        </p:txBody>
      </p:sp>
      <p:sp>
        <p:nvSpPr>
          <p:cNvPr id="156" name="Google Shape;156;p7"/>
          <p:cNvSpPr/>
          <p:nvPr/>
        </p:nvSpPr>
        <p:spPr>
          <a:xfrm>
            <a:off x="4014229" y="8084716"/>
            <a:ext cx="381048" cy="368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1800"/>
              <a:buFont typeface="Sintony"/>
              <a:buNone/>
            </a:pPr>
            <a:r>
              <a:rPr b="1" i="0" lang="en-US" sz="1800" u="none" cap="none" strike="noStrike">
                <a:solidFill>
                  <a:srgbClr val="000000"/>
                </a:solidFill>
                <a:latin typeface="Sintony"/>
                <a:ea typeface="Sintony"/>
                <a:cs typeface="Sintony"/>
                <a:sym typeface="Sintony"/>
              </a:rPr>
              <a:t>70</a:t>
            </a:r>
            <a:endParaRPr b="0" i="0" sz="1800" u="none" cap="none" strike="noStrike">
              <a:solidFill>
                <a:schemeClr val="dk1"/>
              </a:solidFill>
              <a:latin typeface="Calibri"/>
              <a:ea typeface="Calibri"/>
              <a:cs typeface="Calibri"/>
              <a:sym typeface="Calibri"/>
            </a:endParaRPr>
          </a:p>
        </p:txBody>
      </p:sp>
      <p:sp>
        <p:nvSpPr>
          <p:cNvPr id="157" name="Google Shape;157;p7"/>
          <p:cNvSpPr/>
          <p:nvPr/>
        </p:nvSpPr>
        <p:spPr>
          <a:xfrm>
            <a:off x="4014229" y="9044831"/>
            <a:ext cx="381048" cy="368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1800"/>
              <a:buFont typeface="Sintony"/>
              <a:buNone/>
            </a:pPr>
            <a:r>
              <a:rPr b="1" i="0" lang="en-US" sz="1800" u="none" cap="none" strike="noStrike">
                <a:solidFill>
                  <a:srgbClr val="000000"/>
                </a:solidFill>
                <a:latin typeface="Sintony"/>
                <a:ea typeface="Sintony"/>
                <a:cs typeface="Sintony"/>
                <a:sym typeface="Sintony"/>
              </a:rPr>
              <a:t>65</a:t>
            </a:r>
            <a:endParaRPr b="0" i="0" sz="1800" u="none" cap="none" strike="noStrike">
              <a:solidFill>
                <a:schemeClr val="dk1"/>
              </a:solidFill>
              <a:latin typeface="Calibri"/>
              <a:ea typeface="Calibri"/>
              <a:cs typeface="Calibri"/>
              <a:sym typeface="Calibri"/>
            </a:endParaRPr>
          </a:p>
        </p:txBody>
      </p:sp>
      <p:sp>
        <p:nvSpPr>
          <p:cNvPr id="158" name="Google Shape;158;p7"/>
          <p:cNvSpPr/>
          <p:nvPr/>
        </p:nvSpPr>
        <p:spPr>
          <a:xfrm>
            <a:off x="4402896" y="9833508"/>
            <a:ext cx="304838" cy="368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1800"/>
              <a:buFont typeface="Sintony"/>
              <a:buNone/>
            </a:pPr>
            <a:r>
              <a:rPr b="1" i="0" lang="en-US" sz="1800" u="none" cap="none" strike="noStrike">
                <a:solidFill>
                  <a:srgbClr val="000000"/>
                </a:solidFill>
                <a:latin typeface="Sintony"/>
                <a:ea typeface="Sintony"/>
                <a:cs typeface="Sintony"/>
                <a:sym typeface="Sintony"/>
              </a:rPr>
              <a:t>%</a:t>
            </a:r>
            <a:endParaRPr b="0" i="0" sz="1800" u="none" cap="none" strike="noStrike">
              <a:solidFill>
                <a:schemeClr val="dk1"/>
              </a:solidFill>
              <a:latin typeface="Calibri"/>
              <a:ea typeface="Calibri"/>
              <a:cs typeface="Calibri"/>
              <a:sym typeface="Calibri"/>
            </a:endParaRPr>
          </a:p>
        </p:txBody>
      </p:sp>
      <p:sp>
        <p:nvSpPr>
          <p:cNvPr id="159" name="Google Shape;159;p7"/>
          <p:cNvSpPr/>
          <p:nvPr/>
        </p:nvSpPr>
        <p:spPr>
          <a:xfrm>
            <a:off x="4014229" y="8553338"/>
            <a:ext cx="381048" cy="368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1800"/>
              <a:buFont typeface="Sintony"/>
              <a:buNone/>
            </a:pPr>
            <a:r>
              <a:rPr b="1" i="0" lang="en-US" sz="1800" u="none" cap="none" strike="noStrike">
                <a:solidFill>
                  <a:srgbClr val="000000"/>
                </a:solidFill>
                <a:latin typeface="Sintony"/>
                <a:ea typeface="Sintony"/>
                <a:cs typeface="Sintony"/>
                <a:sym typeface="Sintony"/>
              </a:rPr>
              <a:t>68</a:t>
            </a:r>
            <a:endParaRPr b="0" i="0" sz="1800" u="none" cap="none" strike="noStrike">
              <a:solidFill>
                <a:schemeClr val="dk1"/>
              </a:solidFill>
              <a:latin typeface="Calibri"/>
              <a:ea typeface="Calibri"/>
              <a:cs typeface="Calibri"/>
              <a:sym typeface="Calibri"/>
            </a:endParaRPr>
          </a:p>
        </p:txBody>
      </p:sp>
      <p:sp>
        <p:nvSpPr>
          <p:cNvPr id="160" name="Google Shape;160;p7"/>
          <p:cNvSpPr/>
          <p:nvPr/>
        </p:nvSpPr>
        <p:spPr>
          <a:xfrm>
            <a:off x="4698952" y="8037835"/>
            <a:ext cx="1041530" cy="622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7"/>
          <p:cNvSpPr/>
          <p:nvPr/>
        </p:nvSpPr>
        <p:spPr>
          <a:xfrm>
            <a:off x="4813267" y="8152135"/>
            <a:ext cx="914514"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Sales</a:t>
            </a:r>
            <a:endParaRPr b="0" i="0" sz="2400" u="none" cap="none" strike="noStrike">
              <a:solidFill>
                <a:schemeClr val="dk1"/>
              </a:solidFill>
              <a:latin typeface="Calibri"/>
              <a:ea typeface="Calibri"/>
              <a:cs typeface="Calibri"/>
              <a:sym typeface="Calibri"/>
            </a:endParaRPr>
          </a:p>
        </p:txBody>
      </p:sp>
      <p:sp>
        <p:nvSpPr>
          <p:cNvPr id="162" name="Google Shape;162;p7"/>
          <p:cNvSpPr/>
          <p:nvPr/>
        </p:nvSpPr>
        <p:spPr>
          <a:xfrm>
            <a:off x="4700115" y="8713366"/>
            <a:ext cx="3429429" cy="622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7"/>
          <p:cNvSpPr/>
          <p:nvPr/>
        </p:nvSpPr>
        <p:spPr>
          <a:xfrm>
            <a:off x="4814427" y="8827666"/>
            <a:ext cx="3302413"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Product development</a:t>
            </a:r>
            <a:endParaRPr b="0" i="0" sz="2400" u="none" cap="none" strike="noStrike">
              <a:solidFill>
                <a:schemeClr val="dk1"/>
              </a:solidFill>
              <a:latin typeface="Calibri"/>
              <a:ea typeface="Calibri"/>
              <a:cs typeface="Calibri"/>
              <a:sym typeface="Calibri"/>
            </a:endParaRPr>
          </a:p>
        </p:txBody>
      </p:sp>
      <p:sp>
        <p:nvSpPr>
          <p:cNvPr id="164" name="Google Shape;164;p7"/>
          <p:cNvSpPr/>
          <p:nvPr/>
        </p:nvSpPr>
        <p:spPr>
          <a:xfrm>
            <a:off x="2184037" y="7969250"/>
            <a:ext cx="4641160" cy="4640580"/>
          </a:xfrm>
          <a:prstGeom prst="ellipse">
            <a:avLst/>
          </a:prstGeom>
          <a:noFill/>
          <a:ln cap="flat" cmpd="sng" w="12700">
            <a:solidFill>
              <a:srgbClr val="000000">
                <a:alpha val="20000"/>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7"/>
          <p:cNvSpPr/>
          <p:nvPr/>
        </p:nvSpPr>
        <p:spPr>
          <a:xfrm>
            <a:off x="2665318" y="8427616"/>
            <a:ext cx="3715214" cy="3714750"/>
          </a:xfrm>
          <a:prstGeom prst="ellipse">
            <a:avLst/>
          </a:prstGeom>
          <a:noFill/>
          <a:ln cap="flat" cmpd="sng" w="12700">
            <a:solidFill>
              <a:srgbClr val="000000">
                <a:alpha val="20000"/>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7"/>
          <p:cNvSpPr/>
          <p:nvPr/>
        </p:nvSpPr>
        <p:spPr>
          <a:xfrm>
            <a:off x="3122575" y="8896238"/>
            <a:ext cx="2789269" cy="2777490"/>
          </a:xfrm>
          <a:prstGeom prst="ellipse">
            <a:avLst/>
          </a:prstGeom>
          <a:noFill/>
          <a:ln cap="flat" cmpd="sng" w="12700">
            <a:solidFill>
              <a:srgbClr val="000000">
                <a:alpha val="20000"/>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7"/>
          <p:cNvSpPr/>
          <p:nvPr/>
        </p:nvSpPr>
        <p:spPr>
          <a:xfrm>
            <a:off x="3579832" y="9364873"/>
            <a:ext cx="1874754" cy="1863090"/>
          </a:xfrm>
          <a:prstGeom prst="ellipse">
            <a:avLst/>
          </a:prstGeom>
          <a:noFill/>
          <a:ln cap="flat" cmpd="sng" w="12700">
            <a:solidFill>
              <a:srgbClr val="000000">
                <a:alpha val="20000"/>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descr=" " id="168" name="Google Shape;168;p7"/>
          <p:cNvPicPr preferRelativeResize="0"/>
          <p:nvPr/>
        </p:nvPicPr>
        <p:blipFill rotWithShape="1">
          <a:blip r:embed="rId4">
            <a:alphaModFix/>
          </a:blip>
          <a:srcRect b="0" l="0" r="0" t="0"/>
          <a:stretch/>
        </p:blipFill>
        <p:spPr>
          <a:xfrm>
            <a:off x="4470323" y="7933265"/>
            <a:ext cx="3544378" cy="94822"/>
          </a:xfrm>
          <a:prstGeom prst="rect">
            <a:avLst/>
          </a:prstGeom>
          <a:noFill/>
          <a:ln>
            <a:noFill/>
          </a:ln>
        </p:spPr>
      </p:pic>
      <p:pic>
        <p:nvPicPr>
          <p:cNvPr descr=" " id="169" name="Google Shape;169;p7"/>
          <p:cNvPicPr preferRelativeResize="0"/>
          <p:nvPr/>
        </p:nvPicPr>
        <p:blipFill rotWithShape="1">
          <a:blip r:embed="rId4">
            <a:alphaModFix/>
          </a:blip>
          <a:srcRect b="0" l="0" r="0" t="0"/>
          <a:stretch/>
        </p:blipFill>
        <p:spPr>
          <a:xfrm>
            <a:off x="4470323" y="8619065"/>
            <a:ext cx="3544378" cy="94822"/>
          </a:xfrm>
          <a:prstGeom prst="rect">
            <a:avLst/>
          </a:prstGeom>
          <a:noFill/>
          <a:ln>
            <a:noFill/>
          </a:ln>
        </p:spPr>
      </p:pic>
      <p:pic>
        <p:nvPicPr>
          <p:cNvPr descr=" " id="170" name="Google Shape;170;p7"/>
          <p:cNvPicPr preferRelativeResize="0"/>
          <p:nvPr/>
        </p:nvPicPr>
        <p:blipFill rotWithShape="1">
          <a:blip r:embed="rId5">
            <a:alphaModFix/>
          </a:blip>
          <a:srcRect b="0" l="0" r="0" t="0"/>
          <a:stretch/>
        </p:blipFill>
        <p:spPr>
          <a:xfrm>
            <a:off x="4470323" y="9292934"/>
            <a:ext cx="3582484" cy="95839"/>
          </a:xfrm>
          <a:prstGeom prst="rect">
            <a:avLst/>
          </a:prstGeom>
          <a:noFill/>
          <a:ln>
            <a:noFill/>
          </a:ln>
        </p:spPr>
      </p:pic>
      <p:pic>
        <p:nvPicPr>
          <p:cNvPr descr=" " id="171" name="Google Shape;171;p7"/>
          <p:cNvPicPr preferRelativeResize="0"/>
          <p:nvPr/>
        </p:nvPicPr>
        <p:blipFill rotWithShape="1">
          <a:blip r:embed="rId6">
            <a:alphaModFix/>
          </a:blip>
          <a:srcRect b="0" l="0" r="0" t="0"/>
          <a:stretch/>
        </p:blipFill>
        <p:spPr>
          <a:xfrm>
            <a:off x="3201436" y="8374199"/>
            <a:ext cx="272301" cy="383729"/>
          </a:xfrm>
          <a:prstGeom prst="rect">
            <a:avLst/>
          </a:prstGeom>
          <a:noFill/>
          <a:ln>
            <a:noFill/>
          </a:ln>
        </p:spPr>
      </p:pic>
      <p:pic>
        <p:nvPicPr>
          <p:cNvPr descr=" " id="172" name="Google Shape;172;p7"/>
          <p:cNvPicPr preferRelativeResize="0"/>
          <p:nvPr/>
        </p:nvPicPr>
        <p:blipFill rotWithShape="1">
          <a:blip r:embed="rId7">
            <a:alphaModFix/>
          </a:blip>
          <a:srcRect b="0" l="0" r="0" t="0"/>
          <a:stretch/>
        </p:blipFill>
        <p:spPr>
          <a:xfrm>
            <a:off x="3384337" y="8819964"/>
            <a:ext cx="272301" cy="383729"/>
          </a:xfrm>
          <a:prstGeom prst="rect">
            <a:avLst/>
          </a:prstGeom>
          <a:noFill/>
          <a:ln>
            <a:noFill/>
          </a:ln>
        </p:spPr>
      </p:pic>
      <p:pic>
        <p:nvPicPr>
          <p:cNvPr descr=" " id="173" name="Google Shape;173;p7"/>
          <p:cNvPicPr preferRelativeResize="0"/>
          <p:nvPr/>
        </p:nvPicPr>
        <p:blipFill rotWithShape="1">
          <a:blip r:embed="rId8">
            <a:alphaModFix/>
          </a:blip>
          <a:srcRect b="0" l="0" r="0" t="0"/>
          <a:stretch/>
        </p:blipFill>
        <p:spPr>
          <a:xfrm>
            <a:off x="3555809" y="9288599"/>
            <a:ext cx="272301" cy="383729"/>
          </a:xfrm>
          <a:prstGeom prst="rect">
            <a:avLst/>
          </a:prstGeom>
          <a:noFill/>
          <a:ln>
            <a:noFill/>
          </a:ln>
        </p:spPr>
      </p:pic>
      <p:pic>
        <p:nvPicPr>
          <p:cNvPr descr=" " id="174" name="Google Shape;174;p7"/>
          <p:cNvPicPr preferRelativeResize="0"/>
          <p:nvPr/>
        </p:nvPicPr>
        <p:blipFill rotWithShape="1">
          <a:blip r:embed="rId9">
            <a:alphaModFix/>
          </a:blip>
          <a:srcRect b="0" l="0" r="0" t="0"/>
          <a:stretch/>
        </p:blipFill>
        <p:spPr>
          <a:xfrm>
            <a:off x="4504617" y="7466335"/>
            <a:ext cx="11432" cy="1908808"/>
          </a:xfrm>
          <a:prstGeom prst="rect">
            <a:avLst/>
          </a:prstGeom>
          <a:noFill/>
          <a:ln>
            <a:noFill/>
          </a:ln>
        </p:spPr>
      </p:pic>
      <p:sp>
        <p:nvSpPr>
          <p:cNvPr id="175" name="Google Shape;175;p7"/>
          <p:cNvSpPr/>
          <p:nvPr/>
        </p:nvSpPr>
        <p:spPr>
          <a:xfrm>
            <a:off x="12155419" y="2311400"/>
            <a:ext cx="1359070" cy="850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7"/>
          <p:cNvSpPr/>
          <p:nvPr/>
        </p:nvSpPr>
        <p:spPr>
          <a:xfrm>
            <a:off x="12282435" y="2438400"/>
            <a:ext cx="1257457" cy="749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3600"/>
              <a:buFont typeface="Sintony"/>
              <a:buNone/>
            </a:pPr>
            <a:r>
              <a:rPr b="1" i="0" lang="en-US" sz="3600" u="none" cap="none" strike="noStrike">
                <a:solidFill>
                  <a:srgbClr val="171717"/>
                </a:solidFill>
                <a:latin typeface="Sintony"/>
                <a:ea typeface="Sintony"/>
                <a:cs typeface="Sintony"/>
                <a:sym typeface="Sintony"/>
              </a:rPr>
              <a:t>TITLE</a:t>
            </a:r>
            <a:endParaRPr b="0" i="0" sz="3600" u="none" cap="none" strike="noStrike">
              <a:solidFill>
                <a:schemeClr val="dk1"/>
              </a:solidFill>
              <a:latin typeface="Calibri"/>
              <a:ea typeface="Calibri"/>
              <a:cs typeface="Calibri"/>
              <a:sym typeface="Calibri"/>
            </a:endParaRPr>
          </a:p>
        </p:txBody>
      </p:sp>
      <p:pic>
        <p:nvPicPr>
          <p:cNvPr descr=" " id="177" name="Google Shape;177;p7"/>
          <p:cNvPicPr preferRelativeResize="0"/>
          <p:nvPr/>
        </p:nvPicPr>
        <p:blipFill rotWithShape="1">
          <a:blip r:embed="rId10">
            <a:alphaModFix/>
          </a:blip>
          <a:srcRect b="0" l="0" r="0" t="0"/>
          <a:stretch/>
        </p:blipFill>
        <p:spPr>
          <a:xfrm>
            <a:off x="12142718" y="4064000"/>
            <a:ext cx="12702" cy="4597400"/>
          </a:xfrm>
          <a:prstGeom prst="rect">
            <a:avLst/>
          </a:prstGeom>
          <a:noFill/>
          <a:ln>
            <a:noFill/>
          </a:ln>
        </p:spPr>
      </p:pic>
      <p:pic>
        <p:nvPicPr>
          <p:cNvPr descr=" " id="178" name="Google Shape;178;p7"/>
          <p:cNvPicPr preferRelativeResize="0"/>
          <p:nvPr/>
        </p:nvPicPr>
        <p:blipFill rotWithShape="1">
          <a:blip r:embed="rId11">
            <a:alphaModFix/>
          </a:blip>
          <a:srcRect b="0" l="0" r="0" t="0"/>
          <a:stretch/>
        </p:blipFill>
        <p:spPr>
          <a:xfrm>
            <a:off x="14911664" y="4064000"/>
            <a:ext cx="12702" cy="4597400"/>
          </a:xfrm>
          <a:prstGeom prst="rect">
            <a:avLst/>
          </a:prstGeom>
          <a:noFill/>
          <a:ln>
            <a:noFill/>
          </a:ln>
        </p:spPr>
      </p:pic>
      <p:pic>
        <p:nvPicPr>
          <p:cNvPr descr=" " id="179" name="Google Shape;179;p7"/>
          <p:cNvPicPr preferRelativeResize="0"/>
          <p:nvPr/>
        </p:nvPicPr>
        <p:blipFill rotWithShape="1">
          <a:blip r:embed="rId11">
            <a:alphaModFix/>
          </a:blip>
          <a:srcRect b="0" l="0" r="0" t="0"/>
          <a:stretch/>
        </p:blipFill>
        <p:spPr>
          <a:xfrm>
            <a:off x="17693311" y="4064000"/>
            <a:ext cx="12702" cy="4597400"/>
          </a:xfrm>
          <a:prstGeom prst="rect">
            <a:avLst/>
          </a:prstGeom>
          <a:noFill/>
          <a:ln>
            <a:noFill/>
          </a:ln>
        </p:spPr>
      </p:pic>
      <p:pic>
        <p:nvPicPr>
          <p:cNvPr descr=" " id="180" name="Google Shape;180;p7"/>
          <p:cNvPicPr preferRelativeResize="0"/>
          <p:nvPr/>
        </p:nvPicPr>
        <p:blipFill rotWithShape="1">
          <a:blip r:embed="rId11">
            <a:alphaModFix/>
          </a:blip>
          <a:srcRect b="0" l="0" r="0" t="0"/>
          <a:stretch/>
        </p:blipFill>
        <p:spPr>
          <a:xfrm>
            <a:off x="20474959" y="4064000"/>
            <a:ext cx="12702" cy="4597400"/>
          </a:xfrm>
          <a:prstGeom prst="rect">
            <a:avLst/>
          </a:prstGeom>
          <a:noFill/>
          <a:ln>
            <a:noFill/>
          </a:ln>
        </p:spPr>
      </p:pic>
      <p:pic>
        <p:nvPicPr>
          <p:cNvPr descr=" " id="181" name="Google Shape;181;p7"/>
          <p:cNvPicPr preferRelativeResize="0"/>
          <p:nvPr/>
        </p:nvPicPr>
        <p:blipFill rotWithShape="1">
          <a:blip r:embed="rId10">
            <a:alphaModFix/>
          </a:blip>
          <a:srcRect b="0" l="0" r="0" t="0"/>
          <a:stretch/>
        </p:blipFill>
        <p:spPr>
          <a:xfrm>
            <a:off x="23243905" y="4064000"/>
            <a:ext cx="12702" cy="4597400"/>
          </a:xfrm>
          <a:prstGeom prst="rect">
            <a:avLst/>
          </a:prstGeom>
          <a:noFill/>
          <a:ln>
            <a:noFill/>
          </a:ln>
        </p:spPr>
      </p:pic>
      <p:pic>
        <p:nvPicPr>
          <p:cNvPr descr=" " id="182" name="Google Shape;182;p7"/>
          <p:cNvPicPr preferRelativeResize="0"/>
          <p:nvPr/>
        </p:nvPicPr>
        <p:blipFill rotWithShape="1">
          <a:blip r:embed="rId12">
            <a:alphaModFix/>
          </a:blip>
          <a:srcRect b="0" l="0" r="0" t="0"/>
          <a:stretch/>
        </p:blipFill>
        <p:spPr>
          <a:xfrm>
            <a:off x="12155419" y="6350000"/>
            <a:ext cx="11113889" cy="12700"/>
          </a:xfrm>
          <a:prstGeom prst="rect">
            <a:avLst/>
          </a:prstGeom>
          <a:noFill/>
          <a:ln>
            <a:noFill/>
          </a:ln>
        </p:spPr>
      </p:pic>
      <p:sp>
        <p:nvSpPr>
          <p:cNvPr id="183" name="Google Shape;183;p7"/>
          <p:cNvSpPr/>
          <p:nvPr/>
        </p:nvSpPr>
        <p:spPr>
          <a:xfrm>
            <a:off x="13082635" y="7962900"/>
            <a:ext cx="800200" cy="596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7"/>
          <p:cNvSpPr/>
          <p:nvPr/>
        </p:nvSpPr>
        <p:spPr>
          <a:xfrm>
            <a:off x="13203481" y="8092898"/>
            <a:ext cx="622378" cy="4191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TITLE</a:t>
            </a:r>
            <a:endParaRPr b="0" i="0" sz="1800" u="none" cap="none" strike="noStrike">
              <a:solidFill>
                <a:schemeClr val="dk1"/>
              </a:solidFill>
              <a:latin typeface="Calibri"/>
              <a:ea typeface="Calibri"/>
              <a:cs typeface="Calibri"/>
              <a:sym typeface="Calibri"/>
            </a:endParaRPr>
          </a:p>
        </p:txBody>
      </p:sp>
      <p:sp>
        <p:nvSpPr>
          <p:cNvPr id="185" name="Google Shape;185;p7"/>
          <p:cNvSpPr/>
          <p:nvPr/>
        </p:nvSpPr>
        <p:spPr>
          <a:xfrm>
            <a:off x="14060657" y="5778500"/>
            <a:ext cx="800200" cy="596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7"/>
          <p:cNvSpPr/>
          <p:nvPr/>
        </p:nvSpPr>
        <p:spPr>
          <a:xfrm>
            <a:off x="14181503" y="5908498"/>
            <a:ext cx="622378" cy="4191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TITLE</a:t>
            </a:r>
            <a:endParaRPr b="0" i="0" sz="1800" u="none" cap="none" strike="noStrike">
              <a:solidFill>
                <a:schemeClr val="dk1"/>
              </a:solidFill>
              <a:latin typeface="Calibri"/>
              <a:ea typeface="Calibri"/>
              <a:cs typeface="Calibri"/>
              <a:sym typeface="Calibri"/>
            </a:endParaRPr>
          </a:p>
        </p:txBody>
      </p:sp>
      <p:sp>
        <p:nvSpPr>
          <p:cNvPr id="187" name="Google Shape;187;p7"/>
          <p:cNvSpPr/>
          <p:nvPr/>
        </p:nvSpPr>
        <p:spPr>
          <a:xfrm>
            <a:off x="17731416" y="5397500"/>
            <a:ext cx="800200" cy="596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7"/>
          <p:cNvSpPr/>
          <p:nvPr/>
        </p:nvSpPr>
        <p:spPr>
          <a:xfrm>
            <a:off x="17852262" y="5527498"/>
            <a:ext cx="622378" cy="4191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TITLE</a:t>
            </a:r>
            <a:endParaRPr b="0" i="0" sz="1800" u="none" cap="none" strike="noStrike">
              <a:solidFill>
                <a:schemeClr val="dk1"/>
              </a:solidFill>
              <a:latin typeface="Calibri"/>
              <a:ea typeface="Calibri"/>
              <a:cs typeface="Calibri"/>
              <a:sym typeface="Calibri"/>
            </a:endParaRPr>
          </a:p>
        </p:txBody>
      </p:sp>
      <p:sp>
        <p:nvSpPr>
          <p:cNvPr id="189" name="Google Shape;189;p7"/>
          <p:cNvSpPr/>
          <p:nvPr/>
        </p:nvSpPr>
        <p:spPr>
          <a:xfrm>
            <a:off x="20627378" y="6896100"/>
            <a:ext cx="800200" cy="596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7"/>
          <p:cNvSpPr/>
          <p:nvPr/>
        </p:nvSpPr>
        <p:spPr>
          <a:xfrm>
            <a:off x="20748224" y="7026098"/>
            <a:ext cx="622378" cy="4191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TITLE</a:t>
            </a:r>
            <a:endParaRPr b="0" i="0" sz="1800" u="none" cap="none" strike="noStrike">
              <a:solidFill>
                <a:schemeClr val="dk1"/>
              </a:solidFill>
              <a:latin typeface="Calibri"/>
              <a:ea typeface="Calibri"/>
              <a:cs typeface="Calibri"/>
              <a:sym typeface="Calibri"/>
            </a:endParaRPr>
          </a:p>
        </p:txBody>
      </p:sp>
      <p:sp>
        <p:nvSpPr>
          <p:cNvPr id="191" name="Google Shape;191;p7"/>
          <p:cNvSpPr/>
          <p:nvPr/>
        </p:nvSpPr>
        <p:spPr>
          <a:xfrm>
            <a:off x="10431178" y="6289548"/>
            <a:ext cx="1524191" cy="3556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PRODUCT </a:t>
            </a:r>
            <a:endParaRPr b="0" i="0" sz="2400" u="none" cap="none" strike="noStrike">
              <a:solidFill>
                <a:schemeClr val="dk1"/>
              </a:solidFill>
              <a:latin typeface="Calibri"/>
              <a:ea typeface="Calibri"/>
              <a:cs typeface="Calibri"/>
              <a:sym typeface="Calibri"/>
            </a:endParaRPr>
          </a:p>
        </p:txBody>
      </p:sp>
      <p:sp>
        <p:nvSpPr>
          <p:cNvPr id="192" name="Google Shape;192;p7"/>
          <p:cNvSpPr/>
          <p:nvPr/>
        </p:nvSpPr>
        <p:spPr>
          <a:xfrm>
            <a:off x="12942918" y="3937000"/>
            <a:ext cx="1105038" cy="571500"/>
          </a:xfrm>
          <a:prstGeom prst="roundRect">
            <a:avLst>
              <a:gd fmla="val 11200" name="adj"/>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7"/>
          <p:cNvSpPr/>
          <p:nvPr/>
        </p:nvSpPr>
        <p:spPr>
          <a:xfrm>
            <a:off x="13133441" y="3994150"/>
            <a:ext cx="825603" cy="5588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FFFFFF"/>
              </a:buClr>
              <a:buSzPts val="2400"/>
              <a:buFont typeface="Poppins Medium"/>
              <a:buNone/>
            </a:pPr>
            <a:r>
              <a:rPr b="0" i="0" lang="en-US" sz="2400" u="none" cap="none" strike="noStrike">
                <a:solidFill>
                  <a:srgbClr val="FFFFFF"/>
                </a:solidFill>
                <a:latin typeface="Poppins Medium"/>
                <a:ea typeface="Poppins Medium"/>
                <a:cs typeface="Poppins Medium"/>
                <a:sym typeface="Poppins Medium"/>
              </a:rPr>
              <a:t>TITLE</a:t>
            </a:r>
            <a:endParaRPr b="0" i="0" sz="2400" u="none" cap="none" strike="noStrike">
              <a:solidFill>
                <a:schemeClr val="dk1"/>
              </a:solidFill>
              <a:latin typeface="Calibri"/>
              <a:ea typeface="Calibri"/>
              <a:cs typeface="Calibri"/>
              <a:sym typeface="Calibri"/>
            </a:endParaRPr>
          </a:p>
        </p:txBody>
      </p:sp>
      <p:sp>
        <p:nvSpPr>
          <p:cNvPr id="194" name="Google Shape;194;p7"/>
          <p:cNvSpPr/>
          <p:nvPr/>
        </p:nvSpPr>
        <p:spPr>
          <a:xfrm>
            <a:off x="15762670" y="3937000"/>
            <a:ext cx="1105038" cy="571500"/>
          </a:xfrm>
          <a:prstGeom prst="roundRect">
            <a:avLst>
              <a:gd fmla="val 11200" name="adj"/>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7"/>
          <p:cNvSpPr/>
          <p:nvPr/>
        </p:nvSpPr>
        <p:spPr>
          <a:xfrm>
            <a:off x="15953194" y="3994150"/>
            <a:ext cx="825603" cy="5588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FFFFFF"/>
              </a:buClr>
              <a:buSzPts val="2400"/>
              <a:buFont typeface="Poppins Medium"/>
              <a:buNone/>
            </a:pPr>
            <a:r>
              <a:rPr b="0" i="0" lang="en-US" sz="2400" u="none" cap="none" strike="noStrike">
                <a:solidFill>
                  <a:srgbClr val="FFFFFF"/>
                </a:solidFill>
                <a:latin typeface="Poppins Medium"/>
                <a:ea typeface="Poppins Medium"/>
                <a:cs typeface="Poppins Medium"/>
                <a:sym typeface="Poppins Medium"/>
              </a:rPr>
              <a:t>TITLE</a:t>
            </a:r>
            <a:endParaRPr b="0" i="0" sz="2400" u="none" cap="none" strike="noStrike">
              <a:solidFill>
                <a:schemeClr val="dk1"/>
              </a:solidFill>
              <a:latin typeface="Calibri"/>
              <a:ea typeface="Calibri"/>
              <a:cs typeface="Calibri"/>
              <a:sym typeface="Calibri"/>
            </a:endParaRPr>
          </a:p>
        </p:txBody>
      </p:sp>
      <p:sp>
        <p:nvSpPr>
          <p:cNvPr id="196" name="Google Shape;196;p7"/>
          <p:cNvSpPr/>
          <p:nvPr/>
        </p:nvSpPr>
        <p:spPr>
          <a:xfrm>
            <a:off x="18582423" y="3937000"/>
            <a:ext cx="1105038" cy="571500"/>
          </a:xfrm>
          <a:prstGeom prst="roundRect">
            <a:avLst>
              <a:gd fmla="val 11200" name="adj"/>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7"/>
          <p:cNvSpPr/>
          <p:nvPr/>
        </p:nvSpPr>
        <p:spPr>
          <a:xfrm>
            <a:off x="18772946" y="3994150"/>
            <a:ext cx="825603" cy="5588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FFFFFF"/>
              </a:buClr>
              <a:buSzPts val="2400"/>
              <a:buFont typeface="Poppins Medium"/>
              <a:buNone/>
            </a:pPr>
            <a:r>
              <a:rPr b="0" i="0" lang="en-US" sz="2400" u="none" cap="none" strike="noStrike">
                <a:solidFill>
                  <a:srgbClr val="FFFFFF"/>
                </a:solidFill>
                <a:latin typeface="Poppins Medium"/>
                <a:ea typeface="Poppins Medium"/>
                <a:cs typeface="Poppins Medium"/>
                <a:sym typeface="Poppins Medium"/>
              </a:rPr>
              <a:t>TITLE</a:t>
            </a:r>
            <a:endParaRPr b="0" i="0" sz="2400" u="none" cap="none" strike="noStrike">
              <a:solidFill>
                <a:schemeClr val="dk1"/>
              </a:solidFill>
              <a:latin typeface="Calibri"/>
              <a:ea typeface="Calibri"/>
              <a:cs typeface="Calibri"/>
              <a:sym typeface="Calibri"/>
            </a:endParaRPr>
          </a:p>
        </p:txBody>
      </p:sp>
      <p:sp>
        <p:nvSpPr>
          <p:cNvPr id="198" name="Google Shape;198;p7"/>
          <p:cNvSpPr/>
          <p:nvPr/>
        </p:nvSpPr>
        <p:spPr>
          <a:xfrm>
            <a:off x="21402175" y="3937000"/>
            <a:ext cx="1105038" cy="571500"/>
          </a:xfrm>
          <a:prstGeom prst="roundRect">
            <a:avLst>
              <a:gd fmla="val 11200" name="adj"/>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7"/>
          <p:cNvSpPr/>
          <p:nvPr/>
        </p:nvSpPr>
        <p:spPr>
          <a:xfrm>
            <a:off x="21592699" y="3994150"/>
            <a:ext cx="825603" cy="5588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FFFFFF"/>
              </a:buClr>
              <a:buSzPts val="2400"/>
              <a:buFont typeface="Poppins Medium"/>
              <a:buNone/>
            </a:pPr>
            <a:r>
              <a:rPr b="0" i="0" lang="en-US" sz="2400" u="none" cap="none" strike="noStrike">
                <a:solidFill>
                  <a:srgbClr val="FFFFFF"/>
                </a:solidFill>
                <a:latin typeface="Poppins Medium"/>
                <a:ea typeface="Poppins Medium"/>
                <a:cs typeface="Poppins Medium"/>
                <a:sym typeface="Poppins Medium"/>
              </a:rPr>
              <a:t>TITLE</a:t>
            </a:r>
            <a:endParaRPr b="0" i="0" sz="2400" u="none" cap="none" strike="noStrike">
              <a:solidFill>
                <a:schemeClr val="dk1"/>
              </a:solidFill>
              <a:latin typeface="Calibri"/>
              <a:ea typeface="Calibri"/>
              <a:cs typeface="Calibri"/>
              <a:sym typeface="Calibri"/>
            </a:endParaRPr>
          </a:p>
        </p:txBody>
      </p:sp>
      <p:pic>
        <p:nvPicPr>
          <p:cNvPr descr=" " id="200" name="Google Shape;200;p7"/>
          <p:cNvPicPr preferRelativeResize="0"/>
          <p:nvPr/>
        </p:nvPicPr>
        <p:blipFill rotWithShape="1">
          <a:blip r:embed="rId13">
            <a:alphaModFix/>
          </a:blip>
          <a:srcRect b="0" l="0" r="0" t="0"/>
          <a:stretch/>
        </p:blipFill>
        <p:spPr>
          <a:xfrm>
            <a:off x="12148811" y="4850755"/>
            <a:ext cx="5573810" cy="2987551"/>
          </a:xfrm>
          <a:prstGeom prst="rect">
            <a:avLst/>
          </a:prstGeom>
          <a:noFill/>
          <a:ln>
            <a:noFill/>
          </a:ln>
        </p:spPr>
      </p:pic>
      <p:pic>
        <p:nvPicPr>
          <p:cNvPr descr=" " id="201" name="Google Shape;201;p7"/>
          <p:cNvPicPr preferRelativeResize="0"/>
          <p:nvPr/>
        </p:nvPicPr>
        <p:blipFill rotWithShape="1">
          <a:blip r:embed="rId14">
            <a:alphaModFix/>
          </a:blip>
          <a:srcRect b="0" l="0" r="0" t="0"/>
          <a:stretch/>
        </p:blipFill>
        <p:spPr>
          <a:xfrm>
            <a:off x="17712364" y="6388100"/>
            <a:ext cx="3022977" cy="1517650"/>
          </a:xfrm>
          <a:prstGeom prst="rect">
            <a:avLst/>
          </a:prstGeom>
          <a:noFill/>
          <a:ln>
            <a:noFill/>
          </a:ln>
        </p:spPr>
      </p:pic>
      <p:pic>
        <p:nvPicPr>
          <p:cNvPr descr=" " id="202" name="Google Shape;202;p7"/>
          <p:cNvPicPr preferRelativeResize="0"/>
          <p:nvPr/>
        </p:nvPicPr>
        <p:blipFill rotWithShape="1">
          <a:blip r:embed="rId15">
            <a:alphaModFix/>
          </a:blip>
          <a:srcRect b="0" l="0" r="0" t="0"/>
          <a:stretch/>
        </p:blipFill>
        <p:spPr>
          <a:xfrm>
            <a:off x="20722640" y="4870450"/>
            <a:ext cx="2091849" cy="1517650"/>
          </a:xfrm>
          <a:prstGeom prst="rect">
            <a:avLst/>
          </a:prstGeom>
          <a:noFill/>
          <a:ln>
            <a:noFill/>
          </a:ln>
        </p:spPr>
      </p:pic>
      <p:pic>
        <p:nvPicPr>
          <p:cNvPr descr=" " id="203" name="Google Shape;203;p7"/>
          <p:cNvPicPr preferRelativeResize="0"/>
          <p:nvPr/>
        </p:nvPicPr>
        <p:blipFill rotWithShape="1">
          <a:blip r:embed="rId16">
            <a:alphaModFix/>
          </a:blip>
          <a:srcRect b="0" l="0" r="0" t="0"/>
          <a:stretch/>
        </p:blipFill>
        <p:spPr>
          <a:xfrm>
            <a:off x="17607865" y="6400800"/>
            <a:ext cx="208998" cy="133350"/>
          </a:xfrm>
          <a:prstGeom prst="rect">
            <a:avLst/>
          </a:prstGeom>
          <a:noFill/>
          <a:ln>
            <a:noFill/>
          </a:ln>
        </p:spPr>
      </p:pic>
      <p:pic>
        <p:nvPicPr>
          <p:cNvPr descr=" " id="204" name="Google Shape;204;p7"/>
          <p:cNvPicPr preferRelativeResize="0"/>
          <p:nvPr/>
        </p:nvPicPr>
        <p:blipFill rotWithShape="1">
          <a:blip r:embed="rId17">
            <a:alphaModFix/>
          </a:blip>
          <a:srcRect b="0" l="0" r="0" t="0"/>
          <a:stretch/>
        </p:blipFill>
        <p:spPr>
          <a:xfrm>
            <a:off x="17607865" y="6216650"/>
            <a:ext cx="208998" cy="133350"/>
          </a:xfrm>
          <a:prstGeom prst="rect">
            <a:avLst/>
          </a:prstGeom>
          <a:noFill/>
          <a:ln>
            <a:noFill/>
          </a:ln>
        </p:spPr>
      </p:pic>
      <p:pic>
        <p:nvPicPr>
          <p:cNvPr descr=" " id="205" name="Google Shape;205;p7"/>
          <p:cNvPicPr preferRelativeResize="0"/>
          <p:nvPr/>
        </p:nvPicPr>
        <p:blipFill rotWithShape="1">
          <a:blip r:embed="rId18">
            <a:alphaModFix/>
          </a:blip>
          <a:srcRect b="0" l="0" r="0" t="0"/>
          <a:stretch/>
        </p:blipFill>
        <p:spPr>
          <a:xfrm>
            <a:off x="13371122" y="5326807"/>
            <a:ext cx="3667515" cy="362583"/>
          </a:xfrm>
          <a:prstGeom prst="rect">
            <a:avLst/>
          </a:prstGeom>
          <a:noFill/>
          <a:ln>
            <a:noFill/>
          </a:ln>
        </p:spPr>
      </p:pic>
      <p:pic>
        <p:nvPicPr>
          <p:cNvPr descr=" " id="206" name="Google Shape;206;p7"/>
          <p:cNvPicPr preferRelativeResize="0"/>
          <p:nvPr/>
        </p:nvPicPr>
        <p:blipFill rotWithShape="1">
          <a:blip r:embed="rId19">
            <a:alphaModFix/>
          </a:blip>
          <a:srcRect b="0" l="0" r="0" t="0"/>
          <a:stretch/>
        </p:blipFill>
        <p:spPr>
          <a:xfrm>
            <a:off x="16321617" y="7255111"/>
            <a:ext cx="2826871" cy="362583"/>
          </a:xfrm>
          <a:prstGeom prst="rect">
            <a:avLst/>
          </a:prstGeom>
          <a:noFill/>
          <a:ln>
            <a:noFill/>
          </a:ln>
        </p:spPr>
      </p:pic>
      <p:pic>
        <p:nvPicPr>
          <p:cNvPr descr=" " id="207" name="Google Shape;207;p7"/>
          <p:cNvPicPr preferRelativeResize="0"/>
          <p:nvPr/>
        </p:nvPicPr>
        <p:blipFill rotWithShape="1">
          <a:blip r:embed="rId20">
            <a:alphaModFix/>
          </a:blip>
          <a:srcRect b="0" l="0" r="0" t="0"/>
          <a:stretch/>
        </p:blipFill>
        <p:spPr>
          <a:xfrm>
            <a:off x="21522071" y="5326807"/>
            <a:ext cx="2826871" cy="362583"/>
          </a:xfrm>
          <a:prstGeom prst="rect">
            <a:avLst/>
          </a:prstGeom>
          <a:noFill/>
          <a:ln>
            <a:noFill/>
          </a:ln>
        </p:spPr>
      </p:pic>
      <p:sp>
        <p:nvSpPr>
          <p:cNvPr id="208" name="Google Shape;208;p7"/>
          <p:cNvSpPr/>
          <p:nvPr/>
        </p:nvSpPr>
        <p:spPr>
          <a:xfrm>
            <a:off x="13400175" y="7759700"/>
            <a:ext cx="152419" cy="1524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7"/>
          <p:cNvSpPr/>
          <p:nvPr/>
        </p:nvSpPr>
        <p:spPr>
          <a:xfrm>
            <a:off x="14873559" y="6019800"/>
            <a:ext cx="139717" cy="1524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7"/>
          <p:cNvSpPr/>
          <p:nvPr/>
        </p:nvSpPr>
        <p:spPr>
          <a:xfrm>
            <a:off x="17515489" y="5689600"/>
            <a:ext cx="152419" cy="1524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7"/>
          <p:cNvSpPr/>
          <p:nvPr/>
        </p:nvSpPr>
        <p:spPr>
          <a:xfrm>
            <a:off x="20424153" y="7112000"/>
            <a:ext cx="152419" cy="1397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7"/>
          <p:cNvSpPr/>
          <p:nvPr/>
        </p:nvSpPr>
        <p:spPr>
          <a:xfrm>
            <a:off x="1016127" y="4737100"/>
            <a:ext cx="7786073" cy="1168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7"/>
          <p:cNvSpPr/>
          <p:nvPr/>
        </p:nvSpPr>
        <p:spPr>
          <a:xfrm>
            <a:off x="1143143" y="4864100"/>
            <a:ext cx="7532041" cy="914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7"/>
          <p:cNvSpPr/>
          <p:nvPr/>
        </p:nvSpPr>
        <p:spPr>
          <a:xfrm>
            <a:off x="1143143" y="4864100"/>
            <a:ext cx="7633654" cy="10160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2400"/>
              <a:buFont typeface="Poppins Medium"/>
              <a:buNone/>
            </a:pPr>
            <a:r>
              <a:rPr b="0" i="0" lang="en-US" sz="2400" u="none" cap="none" strike="noStrike">
                <a:solidFill>
                  <a:srgbClr val="171717"/>
                </a:solidFill>
                <a:latin typeface="Poppins Medium"/>
                <a:ea typeface="Poppins Medium"/>
                <a:cs typeface="Poppins Medium"/>
                <a:sym typeface="Poppins Medium"/>
              </a:rPr>
              <a:t>Nulla urna magna. Sed ac cursus erat, sit amet congue metus. Maecenas sed purus rutrum, </a:t>
            </a:r>
            <a:endParaRPr b="0" i="0" sz="2400" u="none" cap="none" strike="noStrike">
              <a:solidFill>
                <a:schemeClr val="dk1"/>
              </a:solidFill>
              <a:latin typeface="Calibri"/>
              <a:ea typeface="Calibri"/>
              <a:cs typeface="Calibri"/>
              <a:sym typeface="Calibri"/>
            </a:endParaRPr>
          </a:p>
        </p:txBody>
      </p:sp>
      <p:sp>
        <p:nvSpPr>
          <p:cNvPr id="215" name="Google Shape;215;p7"/>
          <p:cNvSpPr/>
          <p:nvPr/>
        </p:nvSpPr>
        <p:spPr>
          <a:xfrm>
            <a:off x="12231629" y="9944100"/>
            <a:ext cx="11253607" cy="266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7"/>
          <p:cNvSpPr/>
          <p:nvPr/>
        </p:nvSpPr>
        <p:spPr>
          <a:xfrm>
            <a:off x="12358645" y="10071100"/>
            <a:ext cx="11101187" cy="25146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2400"/>
              <a:buFont typeface="Poppins Medium"/>
              <a:buNone/>
            </a:pPr>
            <a:r>
              <a:rPr b="0" i="0" lang="en-US" sz="2400" u="none" cap="none" strike="noStrike">
                <a:solidFill>
                  <a:srgbClr val="171717"/>
                </a:solidFill>
                <a:latin typeface="Poppins Medium"/>
                <a:ea typeface="Poppins Medium"/>
                <a:cs typeface="Poppins Medium"/>
                <a:sym typeface="Poppins Medium"/>
              </a:rPr>
              <a:t>Sed ut perspiciatis unde omnis iste natus error sit voluptatem accusantium doloremque laudantium, totam rem aperiam, eaque ipsa quae ab illo inventore veritatis et quasi architecto beatae vitae dicta sunt explicabo. Nemo enim ipsam voluptatem quia voluptas sit aspernatur aut odit aut fugit, sed quia consequuntur magni dolores </a:t>
            </a:r>
            <a:endParaRPr b="0" i="0" sz="2400" u="none" cap="none" strike="noStrike">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21" name="Shape 221"/>
        <p:cNvGrpSpPr/>
        <p:nvPr/>
      </p:nvGrpSpPr>
      <p:grpSpPr>
        <a:xfrm>
          <a:off x="0" y="0"/>
          <a:ext cx="0" cy="0"/>
          <a:chOff x="0" y="0"/>
          <a:chExt cx="0" cy="0"/>
        </a:xfrm>
      </p:grpSpPr>
      <p:sp>
        <p:nvSpPr>
          <p:cNvPr id="222" name="Google Shape;222;p8"/>
          <p:cNvSpPr/>
          <p:nvPr/>
        </p:nvSpPr>
        <p:spPr>
          <a:xfrm>
            <a:off x="1016127" y="3175000"/>
            <a:ext cx="6020552" cy="1841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8"/>
          <p:cNvSpPr/>
          <p:nvPr/>
        </p:nvSpPr>
        <p:spPr>
          <a:xfrm>
            <a:off x="1143143" y="3302000"/>
            <a:ext cx="6172972" cy="19939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9600"/>
              <a:buFont typeface="Sintony"/>
              <a:buNone/>
            </a:pPr>
            <a:r>
              <a:rPr b="1" i="0" lang="en-US" sz="9600" u="none" cap="none" strike="noStrike">
                <a:solidFill>
                  <a:srgbClr val="000000"/>
                </a:solidFill>
                <a:latin typeface="Sintony"/>
                <a:ea typeface="Sintony"/>
                <a:cs typeface="Sintony"/>
                <a:sym typeface="Sintony"/>
              </a:rPr>
              <a:t>STRATEGY</a:t>
            </a:r>
            <a:endParaRPr b="0" i="0" sz="9600" u="none" cap="none" strike="noStrike">
              <a:solidFill>
                <a:schemeClr val="dk1"/>
              </a:solidFill>
              <a:latin typeface="Calibri"/>
              <a:ea typeface="Calibri"/>
              <a:cs typeface="Calibri"/>
              <a:sym typeface="Calibri"/>
            </a:endParaRPr>
          </a:p>
        </p:txBody>
      </p:sp>
      <p:pic>
        <p:nvPicPr>
          <p:cNvPr descr=" " id="224" name="Google Shape;224;p8"/>
          <p:cNvPicPr preferRelativeResize="0"/>
          <p:nvPr/>
        </p:nvPicPr>
        <p:blipFill rotWithShape="1">
          <a:blip r:embed="rId3">
            <a:alphaModFix/>
          </a:blip>
          <a:srcRect b="0" l="0" r="0" t="0"/>
          <a:stretch/>
        </p:blipFill>
        <p:spPr>
          <a:xfrm>
            <a:off x="1016127" y="1892300"/>
            <a:ext cx="22354794" cy="12700"/>
          </a:xfrm>
          <a:prstGeom prst="rect">
            <a:avLst/>
          </a:prstGeom>
          <a:noFill/>
          <a:ln>
            <a:noFill/>
          </a:ln>
        </p:spPr>
      </p:pic>
      <p:sp>
        <p:nvSpPr>
          <p:cNvPr id="225" name="Google Shape;225;p8"/>
          <p:cNvSpPr/>
          <p:nvPr/>
        </p:nvSpPr>
        <p:spPr>
          <a:xfrm>
            <a:off x="1016127" y="546100"/>
            <a:ext cx="3124591"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8"/>
          <p:cNvSpPr/>
          <p:nvPr/>
        </p:nvSpPr>
        <p:spPr>
          <a:xfrm>
            <a:off x="1276510" y="863600"/>
            <a:ext cx="270543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YOUR LOGO HERE</a:t>
            </a:r>
            <a:endParaRPr b="0" i="0" sz="2400" u="none" cap="none" strike="noStrike">
              <a:solidFill>
                <a:schemeClr val="dk1"/>
              </a:solidFill>
              <a:latin typeface="Calibri"/>
              <a:ea typeface="Calibri"/>
              <a:cs typeface="Calibri"/>
              <a:sym typeface="Calibri"/>
            </a:endParaRPr>
          </a:p>
        </p:txBody>
      </p:sp>
      <p:sp>
        <p:nvSpPr>
          <p:cNvPr id="227" name="Google Shape;227;p8"/>
          <p:cNvSpPr/>
          <p:nvPr/>
        </p:nvSpPr>
        <p:spPr>
          <a:xfrm>
            <a:off x="6515914" y="546100"/>
            <a:ext cx="1346368"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8"/>
          <p:cNvSpPr/>
          <p:nvPr/>
        </p:nvSpPr>
        <p:spPr>
          <a:xfrm>
            <a:off x="6642930" y="863600"/>
            <a:ext cx="1092337"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6  - 13</a:t>
            </a:r>
            <a:endParaRPr b="0" i="0" sz="2400" u="none" cap="none" strike="noStrike">
              <a:solidFill>
                <a:schemeClr val="dk1"/>
              </a:solidFill>
              <a:latin typeface="Calibri"/>
              <a:ea typeface="Calibri"/>
              <a:cs typeface="Calibri"/>
              <a:sym typeface="Calibri"/>
            </a:endParaRPr>
          </a:p>
        </p:txBody>
      </p:sp>
      <p:sp>
        <p:nvSpPr>
          <p:cNvPr id="229" name="Google Shape;229;p8"/>
          <p:cNvSpPr/>
          <p:nvPr/>
        </p:nvSpPr>
        <p:spPr>
          <a:xfrm>
            <a:off x="19725565" y="850900"/>
            <a:ext cx="3734267"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8"/>
          <p:cNvSpPr/>
          <p:nvPr/>
        </p:nvSpPr>
        <p:spPr>
          <a:xfrm>
            <a:off x="19852581" y="977900"/>
            <a:ext cx="358184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CONTACT INFORMATION</a:t>
            </a:r>
            <a:endParaRPr b="0" i="0" sz="2400" u="none" cap="none" strike="noStrike">
              <a:solidFill>
                <a:schemeClr val="dk1"/>
              </a:solidFill>
              <a:latin typeface="Calibri"/>
              <a:ea typeface="Calibri"/>
              <a:cs typeface="Calibri"/>
              <a:sym typeface="Calibri"/>
            </a:endParaRPr>
          </a:p>
        </p:txBody>
      </p:sp>
      <p:sp>
        <p:nvSpPr>
          <p:cNvPr id="231" name="Google Shape;231;p8"/>
          <p:cNvSpPr/>
          <p:nvPr/>
        </p:nvSpPr>
        <p:spPr>
          <a:xfrm>
            <a:off x="1803625" y="6388100"/>
            <a:ext cx="3226203" cy="749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3600"/>
              <a:buFont typeface="Sintony"/>
              <a:buNone/>
            </a:pPr>
            <a:r>
              <a:rPr b="1" i="0" lang="en-US" sz="3600" u="none" cap="none" strike="noStrike">
                <a:solidFill>
                  <a:srgbClr val="000000"/>
                </a:solidFill>
                <a:latin typeface="Sintony"/>
                <a:ea typeface="Sintony"/>
                <a:cs typeface="Sintony"/>
                <a:sym typeface="Sintony"/>
              </a:rPr>
              <a:t>LAUNCH PLAN</a:t>
            </a:r>
            <a:endParaRPr b="0" i="0" sz="3600" u="none" cap="none" strike="noStrike">
              <a:solidFill>
                <a:schemeClr val="dk1"/>
              </a:solidFill>
              <a:latin typeface="Calibri"/>
              <a:ea typeface="Calibri"/>
              <a:cs typeface="Calibri"/>
              <a:sym typeface="Calibri"/>
            </a:endParaRPr>
          </a:p>
        </p:txBody>
      </p:sp>
      <p:pic>
        <p:nvPicPr>
          <p:cNvPr descr=" " id="232" name="Google Shape;232;p8"/>
          <p:cNvPicPr preferRelativeResize="0"/>
          <p:nvPr/>
        </p:nvPicPr>
        <p:blipFill rotWithShape="1">
          <a:blip r:embed="rId4">
            <a:alphaModFix/>
          </a:blip>
          <a:srcRect b="0" l="0" r="0" t="0"/>
          <a:stretch/>
        </p:blipFill>
        <p:spPr>
          <a:xfrm>
            <a:off x="0" y="9296400"/>
            <a:ext cx="24387048" cy="12700"/>
          </a:xfrm>
          <a:prstGeom prst="rect">
            <a:avLst/>
          </a:prstGeom>
          <a:noFill/>
          <a:ln>
            <a:noFill/>
          </a:ln>
        </p:spPr>
      </p:pic>
      <p:pic>
        <p:nvPicPr>
          <p:cNvPr descr=" " id="233" name="Google Shape;233;p8"/>
          <p:cNvPicPr preferRelativeResize="0"/>
          <p:nvPr/>
        </p:nvPicPr>
        <p:blipFill rotWithShape="1">
          <a:blip r:embed="rId5">
            <a:alphaModFix/>
          </a:blip>
          <a:srcRect b="0" l="0" r="0" t="0"/>
          <a:stretch/>
        </p:blipFill>
        <p:spPr>
          <a:xfrm>
            <a:off x="1854432" y="7848600"/>
            <a:ext cx="12702" cy="1460500"/>
          </a:xfrm>
          <a:prstGeom prst="rect">
            <a:avLst/>
          </a:prstGeom>
          <a:noFill/>
          <a:ln>
            <a:noFill/>
          </a:ln>
        </p:spPr>
      </p:pic>
      <p:pic>
        <p:nvPicPr>
          <p:cNvPr descr=" " id="234" name="Google Shape;234;p8"/>
          <p:cNvPicPr preferRelativeResize="0"/>
          <p:nvPr/>
        </p:nvPicPr>
        <p:blipFill rotWithShape="1">
          <a:blip r:embed="rId6">
            <a:alphaModFix/>
          </a:blip>
          <a:srcRect b="0" l="0" r="0" t="0"/>
          <a:stretch/>
        </p:blipFill>
        <p:spPr>
          <a:xfrm>
            <a:off x="7227203" y="9309100"/>
            <a:ext cx="12702" cy="1790700"/>
          </a:xfrm>
          <a:prstGeom prst="rect">
            <a:avLst/>
          </a:prstGeom>
          <a:noFill/>
          <a:ln>
            <a:noFill/>
          </a:ln>
        </p:spPr>
      </p:pic>
      <p:pic>
        <p:nvPicPr>
          <p:cNvPr descr=" " id="235" name="Google Shape;235;p8"/>
          <p:cNvPicPr preferRelativeResize="0"/>
          <p:nvPr/>
        </p:nvPicPr>
        <p:blipFill rotWithShape="1">
          <a:blip r:embed="rId7">
            <a:alphaModFix/>
          </a:blip>
          <a:srcRect b="0" l="0" r="0" t="0"/>
          <a:stretch/>
        </p:blipFill>
        <p:spPr>
          <a:xfrm>
            <a:off x="12599975" y="7200900"/>
            <a:ext cx="12702" cy="2108200"/>
          </a:xfrm>
          <a:prstGeom prst="rect">
            <a:avLst/>
          </a:prstGeom>
          <a:noFill/>
          <a:ln>
            <a:noFill/>
          </a:ln>
        </p:spPr>
      </p:pic>
      <p:pic>
        <p:nvPicPr>
          <p:cNvPr descr=" " id="236" name="Google Shape;236;p8"/>
          <p:cNvPicPr preferRelativeResize="0"/>
          <p:nvPr/>
        </p:nvPicPr>
        <p:blipFill rotWithShape="1">
          <a:blip r:embed="rId8">
            <a:alphaModFix/>
          </a:blip>
          <a:srcRect b="0" l="0" r="0" t="0"/>
          <a:stretch/>
        </p:blipFill>
        <p:spPr>
          <a:xfrm>
            <a:off x="17972746" y="8610600"/>
            <a:ext cx="12702" cy="2489200"/>
          </a:xfrm>
          <a:prstGeom prst="rect">
            <a:avLst/>
          </a:prstGeom>
          <a:noFill/>
          <a:ln>
            <a:noFill/>
          </a:ln>
        </p:spPr>
      </p:pic>
      <p:pic>
        <p:nvPicPr>
          <p:cNvPr descr=" " id="237" name="Google Shape;237;p8"/>
          <p:cNvPicPr preferRelativeResize="0"/>
          <p:nvPr/>
        </p:nvPicPr>
        <p:blipFill rotWithShape="1">
          <a:blip r:embed="rId7">
            <a:alphaModFix/>
          </a:blip>
          <a:srcRect b="0" l="0" r="0" t="0"/>
          <a:stretch/>
        </p:blipFill>
        <p:spPr>
          <a:xfrm>
            <a:off x="23345518" y="7200900"/>
            <a:ext cx="12702" cy="2108200"/>
          </a:xfrm>
          <a:prstGeom prst="rect">
            <a:avLst/>
          </a:prstGeom>
          <a:noFill/>
          <a:ln>
            <a:noFill/>
          </a:ln>
        </p:spPr>
      </p:pic>
      <p:sp>
        <p:nvSpPr>
          <p:cNvPr id="238" name="Google Shape;238;p8"/>
          <p:cNvSpPr/>
          <p:nvPr/>
        </p:nvSpPr>
        <p:spPr>
          <a:xfrm>
            <a:off x="2197375" y="7569200"/>
            <a:ext cx="4864708" cy="1625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8"/>
          <p:cNvSpPr/>
          <p:nvPr/>
        </p:nvSpPr>
        <p:spPr>
          <a:xfrm>
            <a:off x="2324391" y="7696200"/>
            <a:ext cx="4686886" cy="14478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metus. Maecenas sed purus rutrum, commodo sapien sed, auctor est</a:t>
            </a:r>
            <a:endParaRPr b="0" i="0" sz="1800" u="none" cap="none" strike="noStrike">
              <a:solidFill>
                <a:schemeClr val="dk1"/>
              </a:solidFill>
              <a:latin typeface="Calibri"/>
              <a:ea typeface="Calibri"/>
              <a:cs typeface="Calibri"/>
              <a:sym typeface="Calibri"/>
            </a:endParaRPr>
          </a:p>
        </p:txBody>
      </p:sp>
      <p:sp>
        <p:nvSpPr>
          <p:cNvPr id="240" name="Google Shape;240;p8"/>
          <p:cNvSpPr/>
          <p:nvPr/>
        </p:nvSpPr>
        <p:spPr>
          <a:xfrm>
            <a:off x="2133867" y="9855200"/>
            <a:ext cx="4864708" cy="1625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8"/>
          <p:cNvSpPr/>
          <p:nvPr/>
        </p:nvSpPr>
        <p:spPr>
          <a:xfrm>
            <a:off x="2260883" y="9982200"/>
            <a:ext cx="4686886" cy="14478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metus. Maecenas sed purus rutrum, commodo sapien sed, auctor est</a:t>
            </a:r>
            <a:endParaRPr b="0" i="0" sz="1800" u="none" cap="none" strike="noStrike">
              <a:solidFill>
                <a:schemeClr val="dk1"/>
              </a:solidFill>
              <a:latin typeface="Calibri"/>
              <a:ea typeface="Calibri"/>
              <a:cs typeface="Calibri"/>
              <a:sym typeface="Calibri"/>
            </a:endParaRPr>
          </a:p>
        </p:txBody>
      </p:sp>
      <p:sp>
        <p:nvSpPr>
          <p:cNvPr id="242" name="Google Shape;242;p8"/>
          <p:cNvSpPr/>
          <p:nvPr/>
        </p:nvSpPr>
        <p:spPr>
          <a:xfrm>
            <a:off x="12981022" y="9855200"/>
            <a:ext cx="4864708" cy="1625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8"/>
          <p:cNvSpPr/>
          <p:nvPr/>
        </p:nvSpPr>
        <p:spPr>
          <a:xfrm>
            <a:off x="13108038" y="9982200"/>
            <a:ext cx="4686886" cy="14478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metus. Maecenas sed purus rutrum, commodo sapien sed, auctor est</a:t>
            </a:r>
            <a:endParaRPr b="0" i="0" sz="1800" u="none" cap="none" strike="noStrike">
              <a:solidFill>
                <a:schemeClr val="dk1"/>
              </a:solidFill>
              <a:latin typeface="Calibri"/>
              <a:ea typeface="Calibri"/>
              <a:cs typeface="Calibri"/>
              <a:sym typeface="Calibri"/>
            </a:endParaRPr>
          </a:p>
        </p:txBody>
      </p:sp>
      <p:sp>
        <p:nvSpPr>
          <p:cNvPr id="244" name="Google Shape;244;p8"/>
          <p:cNvSpPr/>
          <p:nvPr/>
        </p:nvSpPr>
        <p:spPr>
          <a:xfrm>
            <a:off x="18430003" y="7493000"/>
            <a:ext cx="4864708" cy="1625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8"/>
          <p:cNvSpPr/>
          <p:nvPr/>
        </p:nvSpPr>
        <p:spPr>
          <a:xfrm>
            <a:off x="18557019" y="7620000"/>
            <a:ext cx="4686886" cy="14478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metus. Maecenas sed purus rutrum, commodo sapien sed, auctor est</a:t>
            </a:r>
            <a:endParaRPr b="0" i="0" sz="1800" u="none" cap="none" strike="noStrike">
              <a:solidFill>
                <a:schemeClr val="dk1"/>
              </a:solidFill>
              <a:latin typeface="Calibri"/>
              <a:ea typeface="Calibri"/>
              <a:cs typeface="Calibri"/>
              <a:sym typeface="Calibri"/>
            </a:endParaRPr>
          </a:p>
        </p:txBody>
      </p:sp>
      <p:sp>
        <p:nvSpPr>
          <p:cNvPr id="246" name="Google Shape;246;p8"/>
          <p:cNvSpPr/>
          <p:nvPr/>
        </p:nvSpPr>
        <p:spPr>
          <a:xfrm>
            <a:off x="12981022" y="7493000"/>
            <a:ext cx="4864708" cy="1625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8"/>
          <p:cNvSpPr/>
          <p:nvPr/>
        </p:nvSpPr>
        <p:spPr>
          <a:xfrm>
            <a:off x="13108038" y="7620000"/>
            <a:ext cx="4686886" cy="14478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metus. Maecenas sed purus rutrum, commodo sapien sed, auctor est</a:t>
            </a:r>
            <a:endParaRPr b="0" i="0" sz="1800" u="none" cap="none" strike="noStrike">
              <a:solidFill>
                <a:schemeClr val="dk1"/>
              </a:solidFill>
              <a:latin typeface="Calibri"/>
              <a:ea typeface="Calibri"/>
              <a:cs typeface="Calibri"/>
              <a:sym typeface="Calibri"/>
            </a:endParaRPr>
          </a:p>
        </p:txBody>
      </p:sp>
      <p:sp>
        <p:nvSpPr>
          <p:cNvPr id="248" name="Google Shape;248;p8"/>
          <p:cNvSpPr/>
          <p:nvPr/>
        </p:nvSpPr>
        <p:spPr>
          <a:xfrm>
            <a:off x="12409451" y="6642100"/>
            <a:ext cx="508063"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03</a:t>
            </a:r>
            <a:endParaRPr b="0" i="0" sz="2400" u="none" cap="none" strike="noStrike">
              <a:solidFill>
                <a:schemeClr val="dk1"/>
              </a:solidFill>
              <a:latin typeface="Calibri"/>
              <a:ea typeface="Calibri"/>
              <a:cs typeface="Calibri"/>
              <a:sym typeface="Calibri"/>
            </a:endParaRPr>
          </a:p>
        </p:txBody>
      </p:sp>
      <p:sp>
        <p:nvSpPr>
          <p:cNvPr id="249" name="Google Shape;249;p8"/>
          <p:cNvSpPr/>
          <p:nvPr/>
        </p:nvSpPr>
        <p:spPr>
          <a:xfrm>
            <a:off x="23154994" y="6642100"/>
            <a:ext cx="508063"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05</a:t>
            </a:r>
            <a:endParaRPr b="0" i="0" sz="2400" u="none" cap="none" strike="noStrike">
              <a:solidFill>
                <a:schemeClr val="dk1"/>
              </a:solidFill>
              <a:latin typeface="Calibri"/>
              <a:ea typeface="Calibri"/>
              <a:cs typeface="Calibri"/>
              <a:sym typeface="Calibri"/>
            </a:endParaRPr>
          </a:p>
        </p:txBody>
      </p:sp>
      <p:sp>
        <p:nvSpPr>
          <p:cNvPr id="250" name="Google Shape;250;p8"/>
          <p:cNvSpPr/>
          <p:nvPr/>
        </p:nvSpPr>
        <p:spPr>
          <a:xfrm>
            <a:off x="7036679" y="11315700"/>
            <a:ext cx="508063"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02</a:t>
            </a:r>
            <a:endParaRPr b="0" i="0" sz="2400" u="none" cap="none" strike="noStrike">
              <a:solidFill>
                <a:schemeClr val="dk1"/>
              </a:solidFill>
              <a:latin typeface="Calibri"/>
              <a:ea typeface="Calibri"/>
              <a:cs typeface="Calibri"/>
              <a:sym typeface="Calibri"/>
            </a:endParaRPr>
          </a:p>
        </p:txBody>
      </p:sp>
      <p:sp>
        <p:nvSpPr>
          <p:cNvPr id="251" name="Google Shape;251;p8"/>
          <p:cNvSpPr/>
          <p:nvPr/>
        </p:nvSpPr>
        <p:spPr>
          <a:xfrm>
            <a:off x="17782222" y="11315700"/>
            <a:ext cx="508063"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04</a:t>
            </a:r>
            <a:endParaRPr b="0" i="0" sz="2400" u="none" cap="none" strike="noStrike">
              <a:solidFill>
                <a:schemeClr val="dk1"/>
              </a:solidFill>
              <a:latin typeface="Calibri"/>
              <a:ea typeface="Calibri"/>
              <a:cs typeface="Calibri"/>
              <a:sym typeface="Calibri"/>
            </a:endParaRPr>
          </a:p>
        </p:txBody>
      </p:sp>
      <p:sp>
        <p:nvSpPr>
          <p:cNvPr id="252" name="Google Shape;252;p8"/>
          <p:cNvSpPr/>
          <p:nvPr/>
        </p:nvSpPr>
        <p:spPr>
          <a:xfrm>
            <a:off x="1663908" y="7340600"/>
            <a:ext cx="508063"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01</a:t>
            </a:r>
            <a:endParaRPr b="0" i="0" sz="2400" u="none" cap="none" strike="noStrike">
              <a:solidFill>
                <a:schemeClr val="dk1"/>
              </a:solidFill>
              <a:latin typeface="Calibri"/>
              <a:ea typeface="Calibri"/>
              <a:cs typeface="Calibri"/>
              <a:sym typeface="Calibri"/>
            </a:endParaRPr>
          </a:p>
        </p:txBody>
      </p:sp>
      <p:sp>
        <p:nvSpPr>
          <p:cNvPr id="253" name="Google Shape;253;p8"/>
          <p:cNvSpPr/>
          <p:nvPr/>
        </p:nvSpPr>
        <p:spPr>
          <a:xfrm>
            <a:off x="7239905" y="6337300"/>
            <a:ext cx="4623378" cy="2730500"/>
          </a:xfrm>
          <a:prstGeom prst="rect">
            <a:avLst/>
          </a:prstGeom>
          <a:solidFill>
            <a:srgbClr val="F6F6F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8"/>
          <p:cNvSpPr/>
          <p:nvPr/>
        </p:nvSpPr>
        <p:spPr>
          <a:xfrm>
            <a:off x="9043530" y="7543800"/>
            <a:ext cx="1071167" cy="37253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600"/>
              <a:buFont typeface="Poppins Medium"/>
              <a:buNone/>
            </a:pPr>
            <a:r>
              <a:rPr b="0" i="0" lang="en-US" sz="1600" u="none" cap="none" strike="noStrike">
                <a:solidFill>
                  <a:srgbClr val="171717"/>
                </a:solidFill>
                <a:latin typeface="Poppins Medium"/>
                <a:ea typeface="Poppins Medium"/>
                <a:cs typeface="Poppins Medium"/>
                <a:sym typeface="Poppins Medium"/>
              </a:rPr>
              <a:t>YOUR IMG</a:t>
            </a:r>
            <a:endParaRPr b="0" i="0" sz="1600" u="none" cap="none" strike="noStrike">
              <a:solidFill>
                <a:schemeClr val="dk1"/>
              </a:solidFill>
              <a:latin typeface="Calibri"/>
              <a:ea typeface="Calibri"/>
              <a:cs typeface="Calibri"/>
              <a:sym typeface="Calibri"/>
            </a:endParaRPr>
          </a:p>
        </p:txBody>
      </p:sp>
      <p:sp>
        <p:nvSpPr>
          <p:cNvPr id="255" name="Google Shape;255;p8"/>
          <p:cNvSpPr/>
          <p:nvPr/>
        </p:nvSpPr>
        <p:spPr>
          <a:xfrm>
            <a:off x="18557019" y="9728200"/>
            <a:ext cx="5830029" cy="3136900"/>
          </a:xfrm>
          <a:prstGeom prst="rect">
            <a:avLst/>
          </a:prstGeom>
          <a:solidFill>
            <a:srgbClr val="F6F6F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8"/>
          <p:cNvSpPr/>
          <p:nvPr/>
        </p:nvSpPr>
        <p:spPr>
          <a:xfrm>
            <a:off x="20970321" y="10934700"/>
            <a:ext cx="1071167" cy="37253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600"/>
              <a:buFont typeface="Poppins Medium"/>
              <a:buNone/>
            </a:pPr>
            <a:r>
              <a:rPr b="0" i="0" lang="en-US" sz="1600" u="none" cap="none" strike="noStrike">
                <a:solidFill>
                  <a:srgbClr val="171717"/>
                </a:solidFill>
                <a:latin typeface="Poppins Medium"/>
                <a:ea typeface="Poppins Medium"/>
                <a:cs typeface="Poppins Medium"/>
                <a:sym typeface="Poppins Medium"/>
              </a:rPr>
              <a:t>YOUR IMG</a:t>
            </a:r>
            <a:endParaRPr b="0" i="0" sz="1600" u="none" cap="none" strike="noStrik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61" name="Shape 261"/>
        <p:cNvGrpSpPr/>
        <p:nvPr/>
      </p:nvGrpSpPr>
      <p:grpSpPr>
        <a:xfrm>
          <a:off x="0" y="0"/>
          <a:ext cx="0" cy="0"/>
          <a:chOff x="0" y="0"/>
          <a:chExt cx="0" cy="0"/>
        </a:xfrm>
      </p:grpSpPr>
      <p:sp>
        <p:nvSpPr>
          <p:cNvPr id="262" name="Google Shape;262;p9"/>
          <p:cNvSpPr/>
          <p:nvPr/>
        </p:nvSpPr>
        <p:spPr>
          <a:xfrm>
            <a:off x="1016127" y="3784600"/>
            <a:ext cx="7874984" cy="3429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9"/>
          <p:cNvSpPr/>
          <p:nvPr/>
        </p:nvSpPr>
        <p:spPr>
          <a:xfrm>
            <a:off x="1143143" y="3911600"/>
            <a:ext cx="8027403" cy="35814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9600"/>
              <a:buFont typeface="Sintony"/>
              <a:buNone/>
            </a:pPr>
            <a:r>
              <a:rPr b="1" i="0" lang="en-US" sz="9600" u="none" cap="none" strike="noStrike">
                <a:solidFill>
                  <a:srgbClr val="000000"/>
                </a:solidFill>
                <a:latin typeface="Sintony"/>
                <a:ea typeface="Sintony"/>
                <a:cs typeface="Sintony"/>
                <a:sym typeface="Sintony"/>
              </a:rPr>
              <a:t>COMPETITIVE</a:t>
            </a:r>
            <a:endParaRPr b="0" i="0" sz="9600" u="none" cap="none" strike="noStrike">
              <a:solidFill>
                <a:schemeClr val="dk1"/>
              </a:solidFill>
              <a:latin typeface="Calibri"/>
              <a:ea typeface="Calibri"/>
              <a:cs typeface="Calibri"/>
              <a:sym typeface="Calibri"/>
            </a:endParaRPr>
          </a:p>
          <a:p>
            <a:pPr indent="0" lvl="0" marL="0" marR="0" rtl="0" algn="l">
              <a:spcBef>
                <a:spcPts val="0"/>
              </a:spcBef>
              <a:spcAft>
                <a:spcPts val="0"/>
              </a:spcAft>
              <a:buClr>
                <a:srgbClr val="000000"/>
              </a:buClr>
              <a:buSzPts val="9600"/>
              <a:buFont typeface="Sintony"/>
              <a:buNone/>
            </a:pPr>
            <a:r>
              <a:rPr b="1" i="0" lang="en-US" sz="9600" u="none" cap="none" strike="noStrike">
                <a:solidFill>
                  <a:srgbClr val="000000"/>
                </a:solidFill>
                <a:latin typeface="Sintony"/>
                <a:ea typeface="Sintony"/>
                <a:cs typeface="Sintony"/>
                <a:sym typeface="Sintony"/>
              </a:rPr>
              <a:t>ANALYSIS</a:t>
            </a:r>
            <a:endParaRPr b="0" i="0" sz="9600" u="none" cap="none" strike="noStrike">
              <a:solidFill>
                <a:schemeClr val="dk1"/>
              </a:solidFill>
              <a:latin typeface="Calibri"/>
              <a:ea typeface="Calibri"/>
              <a:cs typeface="Calibri"/>
              <a:sym typeface="Calibri"/>
            </a:endParaRPr>
          </a:p>
        </p:txBody>
      </p:sp>
      <p:pic>
        <p:nvPicPr>
          <p:cNvPr descr=" " id="264" name="Google Shape;264;p9"/>
          <p:cNvPicPr preferRelativeResize="0"/>
          <p:nvPr/>
        </p:nvPicPr>
        <p:blipFill rotWithShape="1">
          <a:blip r:embed="rId3">
            <a:alphaModFix/>
          </a:blip>
          <a:srcRect b="0" l="0" r="0" t="0"/>
          <a:stretch/>
        </p:blipFill>
        <p:spPr>
          <a:xfrm>
            <a:off x="1016127" y="1892300"/>
            <a:ext cx="22354794" cy="12700"/>
          </a:xfrm>
          <a:prstGeom prst="rect">
            <a:avLst/>
          </a:prstGeom>
          <a:noFill/>
          <a:ln>
            <a:noFill/>
          </a:ln>
        </p:spPr>
      </p:pic>
      <p:sp>
        <p:nvSpPr>
          <p:cNvPr id="265" name="Google Shape;265;p9"/>
          <p:cNvSpPr/>
          <p:nvPr/>
        </p:nvSpPr>
        <p:spPr>
          <a:xfrm>
            <a:off x="1016127" y="546100"/>
            <a:ext cx="3124591"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9"/>
          <p:cNvSpPr/>
          <p:nvPr/>
        </p:nvSpPr>
        <p:spPr>
          <a:xfrm>
            <a:off x="1276510" y="863600"/>
            <a:ext cx="270543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YOUR LOGO HERE</a:t>
            </a:r>
            <a:endParaRPr b="0" i="0" sz="2400" u="none" cap="none" strike="noStrike">
              <a:solidFill>
                <a:schemeClr val="dk1"/>
              </a:solidFill>
              <a:latin typeface="Calibri"/>
              <a:ea typeface="Calibri"/>
              <a:cs typeface="Calibri"/>
              <a:sym typeface="Calibri"/>
            </a:endParaRPr>
          </a:p>
        </p:txBody>
      </p:sp>
      <p:sp>
        <p:nvSpPr>
          <p:cNvPr id="267" name="Google Shape;267;p9"/>
          <p:cNvSpPr/>
          <p:nvPr/>
        </p:nvSpPr>
        <p:spPr>
          <a:xfrm>
            <a:off x="6515914" y="546100"/>
            <a:ext cx="1232054"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9"/>
          <p:cNvSpPr/>
          <p:nvPr/>
        </p:nvSpPr>
        <p:spPr>
          <a:xfrm>
            <a:off x="6642930" y="863600"/>
            <a:ext cx="1092337"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7  - 13</a:t>
            </a:r>
            <a:endParaRPr b="0" i="0" sz="2400" u="none" cap="none" strike="noStrike">
              <a:solidFill>
                <a:schemeClr val="dk1"/>
              </a:solidFill>
              <a:latin typeface="Calibri"/>
              <a:ea typeface="Calibri"/>
              <a:cs typeface="Calibri"/>
              <a:sym typeface="Calibri"/>
            </a:endParaRPr>
          </a:p>
        </p:txBody>
      </p:sp>
      <p:sp>
        <p:nvSpPr>
          <p:cNvPr id="269" name="Google Shape;269;p9"/>
          <p:cNvSpPr/>
          <p:nvPr/>
        </p:nvSpPr>
        <p:spPr>
          <a:xfrm>
            <a:off x="19725565" y="850900"/>
            <a:ext cx="3734267"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9"/>
          <p:cNvSpPr/>
          <p:nvPr/>
        </p:nvSpPr>
        <p:spPr>
          <a:xfrm>
            <a:off x="19852581" y="977900"/>
            <a:ext cx="358184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CONTACT INFORMATION</a:t>
            </a:r>
            <a:endParaRPr b="0" i="0" sz="2400" u="none" cap="none" strike="noStrike">
              <a:solidFill>
                <a:schemeClr val="dk1"/>
              </a:solidFill>
              <a:latin typeface="Calibri"/>
              <a:ea typeface="Calibri"/>
              <a:cs typeface="Calibri"/>
              <a:sym typeface="Calibri"/>
            </a:endParaRPr>
          </a:p>
        </p:txBody>
      </p:sp>
      <p:pic>
        <p:nvPicPr>
          <p:cNvPr descr=" " id="271" name="Google Shape;271;p9"/>
          <p:cNvPicPr preferRelativeResize="0"/>
          <p:nvPr/>
        </p:nvPicPr>
        <p:blipFill rotWithShape="1">
          <a:blip r:embed="rId4">
            <a:alphaModFix/>
          </a:blip>
          <a:srcRect b="0" l="0" r="0" t="0"/>
          <a:stretch/>
        </p:blipFill>
        <p:spPr>
          <a:xfrm>
            <a:off x="10555019" y="7721600"/>
            <a:ext cx="12815902" cy="12700"/>
          </a:xfrm>
          <a:prstGeom prst="rect">
            <a:avLst/>
          </a:prstGeom>
          <a:noFill/>
          <a:ln>
            <a:noFill/>
          </a:ln>
        </p:spPr>
      </p:pic>
      <p:pic>
        <p:nvPicPr>
          <p:cNvPr descr=" " id="272" name="Google Shape;272;p9"/>
          <p:cNvPicPr preferRelativeResize="0"/>
          <p:nvPr/>
        </p:nvPicPr>
        <p:blipFill rotWithShape="1">
          <a:blip r:embed="rId5">
            <a:alphaModFix/>
          </a:blip>
          <a:srcRect b="0" l="0" r="0" t="0"/>
          <a:stretch/>
        </p:blipFill>
        <p:spPr>
          <a:xfrm>
            <a:off x="10173972" y="9220200"/>
            <a:ext cx="12702" cy="3937000"/>
          </a:xfrm>
          <a:prstGeom prst="rect">
            <a:avLst/>
          </a:prstGeom>
          <a:noFill/>
          <a:ln>
            <a:noFill/>
          </a:ln>
        </p:spPr>
      </p:pic>
      <p:pic>
        <p:nvPicPr>
          <p:cNvPr descr=" " id="273" name="Google Shape;273;p9"/>
          <p:cNvPicPr preferRelativeResize="0"/>
          <p:nvPr/>
        </p:nvPicPr>
        <p:blipFill rotWithShape="1">
          <a:blip r:embed="rId6">
            <a:alphaModFix/>
          </a:blip>
          <a:srcRect b="0" l="0" r="0" t="0"/>
          <a:stretch/>
        </p:blipFill>
        <p:spPr>
          <a:xfrm>
            <a:off x="10173972" y="1905000"/>
            <a:ext cx="12702" cy="4025900"/>
          </a:xfrm>
          <a:prstGeom prst="rect">
            <a:avLst/>
          </a:prstGeom>
          <a:noFill/>
          <a:ln>
            <a:noFill/>
          </a:ln>
        </p:spPr>
      </p:pic>
      <p:pic>
        <p:nvPicPr>
          <p:cNvPr descr=" " id="274" name="Google Shape;274;p9"/>
          <p:cNvPicPr preferRelativeResize="0"/>
          <p:nvPr/>
        </p:nvPicPr>
        <p:blipFill rotWithShape="1">
          <a:blip r:embed="rId7">
            <a:alphaModFix/>
          </a:blip>
          <a:srcRect b="0" l="0" r="0" t="0"/>
          <a:stretch/>
        </p:blipFill>
        <p:spPr>
          <a:xfrm>
            <a:off x="23358219" y="1955800"/>
            <a:ext cx="12702" cy="11201400"/>
          </a:xfrm>
          <a:prstGeom prst="rect">
            <a:avLst/>
          </a:prstGeom>
          <a:noFill/>
          <a:ln>
            <a:noFill/>
          </a:ln>
        </p:spPr>
      </p:pic>
      <p:sp>
        <p:nvSpPr>
          <p:cNvPr id="275" name="Google Shape;275;p9"/>
          <p:cNvSpPr/>
          <p:nvPr/>
        </p:nvSpPr>
        <p:spPr>
          <a:xfrm rot="-5400000">
            <a:off x="8900511" y="7361886"/>
            <a:ext cx="2349794"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MARKET SHARE</a:t>
            </a:r>
            <a:endParaRPr b="0" i="0" sz="2400" u="none" cap="none" strike="noStrike">
              <a:solidFill>
                <a:schemeClr val="dk1"/>
              </a:solidFill>
              <a:latin typeface="Calibri"/>
              <a:ea typeface="Calibri"/>
              <a:cs typeface="Calibri"/>
              <a:sym typeface="Calibri"/>
            </a:endParaRPr>
          </a:p>
        </p:txBody>
      </p:sp>
      <p:pic>
        <p:nvPicPr>
          <p:cNvPr descr=" " id="276" name="Google Shape;276;p9"/>
          <p:cNvPicPr preferRelativeResize="0"/>
          <p:nvPr/>
        </p:nvPicPr>
        <p:blipFill rotWithShape="1">
          <a:blip r:embed="rId8">
            <a:alphaModFix/>
          </a:blip>
          <a:srcRect b="0" l="0" r="0" t="0"/>
          <a:stretch/>
        </p:blipFill>
        <p:spPr>
          <a:xfrm>
            <a:off x="16943918" y="1905000"/>
            <a:ext cx="12702" cy="10617200"/>
          </a:xfrm>
          <a:prstGeom prst="rect">
            <a:avLst/>
          </a:prstGeom>
          <a:noFill/>
          <a:ln>
            <a:noFill/>
          </a:ln>
        </p:spPr>
      </p:pic>
      <p:sp>
        <p:nvSpPr>
          <p:cNvPr id="277" name="Google Shape;277;p9"/>
          <p:cNvSpPr/>
          <p:nvPr/>
        </p:nvSpPr>
        <p:spPr>
          <a:xfrm>
            <a:off x="12828604" y="2159000"/>
            <a:ext cx="1486086"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PRODUCT</a:t>
            </a:r>
            <a:endParaRPr b="0" i="0" sz="2400" u="none" cap="none" strike="noStrike">
              <a:solidFill>
                <a:schemeClr val="dk1"/>
              </a:solidFill>
              <a:latin typeface="Calibri"/>
              <a:ea typeface="Calibri"/>
              <a:cs typeface="Calibri"/>
              <a:sym typeface="Calibri"/>
            </a:endParaRPr>
          </a:p>
        </p:txBody>
      </p:sp>
      <p:sp>
        <p:nvSpPr>
          <p:cNvPr id="278" name="Google Shape;278;p9"/>
          <p:cNvSpPr/>
          <p:nvPr/>
        </p:nvSpPr>
        <p:spPr>
          <a:xfrm>
            <a:off x="12701588" y="12255500"/>
            <a:ext cx="1892537"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PROMOTION</a:t>
            </a:r>
            <a:endParaRPr b="0" i="0" sz="2400" u="none" cap="none" strike="noStrike">
              <a:solidFill>
                <a:schemeClr val="dk1"/>
              </a:solidFill>
              <a:latin typeface="Calibri"/>
              <a:ea typeface="Calibri"/>
              <a:cs typeface="Calibri"/>
              <a:sym typeface="Calibri"/>
            </a:endParaRPr>
          </a:p>
        </p:txBody>
      </p:sp>
      <p:sp>
        <p:nvSpPr>
          <p:cNvPr id="279" name="Google Shape;279;p9"/>
          <p:cNvSpPr/>
          <p:nvPr/>
        </p:nvSpPr>
        <p:spPr>
          <a:xfrm>
            <a:off x="19852581" y="2159000"/>
            <a:ext cx="952619"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PRICE</a:t>
            </a:r>
            <a:endParaRPr b="0" i="0" sz="2400" u="none" cap="none" strike="noStrike">
              <a:solidFill>
                <a:schemeClr val="dk1"/>
              </a:solidFill>
              <a:latin typeface="Calibri"/>
              <a:ea typeface="Calibri"/>
              <a:cs typeface="Calibri"/>
              <a:sym typeface="Calibri"/>
            </a:endParaRPr>
          </a:p>
        </p:txBody>
      </p:sp>
      <p:sp>
        <p:nvSpPr>
          <p:cNvPr id="280" name="Google Shape;280;p9"/>
          <p:cNvSpPr/>
          <p:nvPr/>
        </p:nvSpPr>
        <p:spPr>
          <a:xfrm>
            <a:off x="19916089" y="12255500"/>
            <a:ext cx="990724"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PLACE</a:t>
            </a:r>
            <a:endParaRPr b="0" i="0" sz="2400" u="none" cap="none" strike="noStrike">
              <a:solidFill>
                <a:schemeClr val="dk1"/>
              </a:solidFill>
              <a:latin typeface="Calibri"/>
              <a:ea typeface="Calibri"/>
              <a:cs typeface="Calibri"/>
              <a:sym typeface="Calibri"/>
            </a:endParaRPr>
          </a:p>
        </p:txBody>
      </p:sp>
      <p:sp>
        <p:nvSpPr>
          <p:cNvPr id="281" name="Google Shape;281;p9"/>
          <p:cNvSpPr/>
          <p:nvPr/>
        </p:nvSpPr>
        <p:spPr>
          <a:xfrm>
            <a:off x="12701588" y="5041900"/>
            <a:ext cx="1498787" cy="1498600"/>
          </a:xfrm>
          <a:prstGeom prst="ellipse">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9"/>
          <p:cNvSpPr/>
          <p:nvPr/>
        </p:nvSpPr>
        <p:spPr>
          <a:xfrm>
            <a:off x="17807626" y="5930900"/>
            <a:ext cx="1498787" cy="1498600"/>
          </a:xfrm>
          <a:prstGeom prst="ellipse">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9"/>
          <p:cNvSpPr/>
          <p:nvPr/>
        </p:nvSpPr>
        <p:spPr>
          <a:xfrm>
            <a:off x="21211651" y="4229100"/>
            <a:ext cx="1498787" cy="1498600"/>
          </a:xfrm>
          <a:prstGeom prst="ellipse">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p9"/>
          <p:cNvSpPr/>
          <p:nvPr/>
        </p:nvSpPr>
        <p:spPr>
          <a:xfrm>
            <a:off x="20843305" y="8674100"/>
            <a:ext cx="1498787" cy="1498600"/>
          </a:xfrm>
          <a:prstGeom prst="ellipse">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9"/>
          <p:cNvSpPr/>
          <p:nvPr/>
        </p:nvSpPr>
        <p:spPr>
          <a:xfrm>
            <a:off x="17058232" y="8178800"/>
            <a:ext cx="1498787" cy="1498600"/>
          </a:xfrm>
          <a:prstGeom prst="ellipse">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9"/>
          <p:cNvSpPr/>
          <p:nvPr/>
        </p:nvSpPr>
        <p:spPr>
          <a:xfrm>
            <a:off x="13069934" y="8928100"/>
            <a:ext cx="1498787" cy="1498600"/>
          </a:xfrm>
          <a:prstGeom prst="ellipse">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descr=" " id="287" name="Google Shape;287;p9"/>
          <p:cNvPicPr preferRelativeResize="0"/>
          <p:nvPr/>
        </p:nvPicPr>
        <p:blipFill rotWithShape="1">
          <a:blip r:embed="rId9">
            <a:alphaModFix/>
          </a:blip>
          <a:srcRect b="0" l="0" r="0" t="0"/>
          <a:stretch/>
        </p:blipFill>
        <p:spPr>
          <a:xfrm>
            <a:off x="10186673" y="13144500"/>
            <a:ext cx="5029829" cy="12700"/>
          </a:xfrm>
          <a:prstGeom prst="rect">
            <a:avLst/>
          </a:prstGeom>
          <a:noFill/>
          <a:ln>
            <a:noFill/>
          </a:ln>
        </p:spPr>
      </p:pic>
      <p:pic>
        <p:nvPicPr>
          <p:cNvPr descr=" " id="288" name="Google Shape;288;p9"/>
          <p:cNvPicPr preferRelativeResize="0"/>
          <p:nvPr/>
        </p:nvPicPr>
        <p:blipFill rotWithShape="1">
          <a:blip r:embed="rId10">
            <a:alphaModFix/>
          </a:blip>
          <a:srcRect b="0" l="0" r="0" t="0"/>
          <a:stretch/>
        </p:blipFill>
        <p:spPr>
          <a:xfrm>
            <a:off x="18252181" y="13144500"/>
            <a:ext cx="5118740" cy="12700"/>
          </a:xfrm>
          <a:prstGeom prst="rect">
            <a:avLst/>
          </a:prstGeom>
          <a:noFill/>
          <a:ln>
            <a:noFill/>
          </a:ln>
        </p:spPr>
      </p:pic>
      <p:sp>
        <p:nvSpPr>
          <p:cNvPr id="289" name="Google Shape;289;p9"/>
          <p:cNvSpPr/>
          <p:nvPr/>
        </p:nvSpPr>
        <p:spPr>
          <a:xfrm>
            <a:off x="15765890" y="12849098"/>
            <a:ext cx="2133867"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SATISFACTION</a:t>
            </a:r>
            <a:endParaRPr b="0" i="0" sz="2400" u="none" cap="none" strike="noStrike">
              <a:solidFill>
                <a:schemeClr val="dk1"/>
              </a:solidFill>
              <a:latin typeface="Calibri"/>
              <a:ea typeface="Calibri"/>
              <a:cs typeface="Calibri"/>
              <a:sym typeface="Calibri"/>
            </a:endParaRPr>
          </a:p>
        </p:txBody>
      </p:sp>
      <p:sp>
        <p:nvSpPr>
          <p:cNvPr id="290" name="Google Shape;290;p9"/>
          <p:cNvSpPr/>
          <p:nvPr/>
        </p:nvSpPr>
        <p:spPr>
          <a:xfrm>
            <a:off x="13019127" y="5588000"/>
            <a:ext cx="978022"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NAME</a:t>
            </a:r>
            <a:endParaRPr b="0" i="0" sz="2400" u="none" cap="none" strike="noStrike">
              <a:solidFill>
                <a:schemeClr val="dk1"/>
              </a:solidFill>
              <a:latin typeface="Calibri"/>
              <a:ea typeface="Calibri"/>
              <a:cs typeface="Calibri"/>
              <a:sym typeface="Calibri"/>
            </a:endParaRPr>
          </a:p>
        </p:txBody>
      </p:sp>
      <p:sp>
        <p:nvSpPr>
          <p:cNvPr id="291" name="Google Shape;291;p9"/>
          <p:cNvSpPr/>
          <p:nvPr/>
        </p:nvSpPr>
        <p:spPr>
          <a:xfrm>
            <a:off x="13387473" y="9474200"/>
            <a:ext cx="978022"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NAME</a:t>
            </a:r>
            <a:endParaRPr b="0" i="0" sz="2400" u="none" cap="none" strike="noStrike">
              <a:solidFill>
                <a:schemeClr val="dk1"/>
              </a:solidFill>
              <a:latin typeface="Calibri"/>
              <a:ea typeface="Calibri"/>
              <a:cs typeface="Calibri"/>
              <a:sym typeface="Calibri"/>
            </a:endParaRPr>
          </a:p>
        </p:txBody>
      </p:sp>
      <p:sp>
        <p:nvSpPr>
          <p:cNvPr id="292" name="Google Shape;292;p9"/>
          <p:cNvSpPr/>
          <p:nvPr/>
        </p:nvSpPr>
        <p:spPr>
          <a:xfrm>
            <a:off x="18125165" y="6477000"/>
            <a:ext cx="978022"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NAME</a:t>
            </a:r>
            <a:endParaRPr b="0" i="0" sz="2400" u="none" cap="none" strike="noStrike">
              <a:solidFill>
                <a:schemeClr val="dk1"/>
              </a:solidFill>
              <a:latin typeface="Calibri"/>
              <a:ea typeface="Calibri"/>
              <a:cs typeface="Calibri"/>
              <a:sym typeface="Calibri"/>
            </a:endParaRPr>
          </a:p>
        </p:txBody>
      </p:sp>
      <p:sp>
        <p:nvSpPr>
          <p:cNvPr id="293" name="Google Shape;293;p9"/>
          <p:cNvSpPr/>
          <p:nvPr/>
        </p:nvSpPr>
        <p:spPr>
          <a:xfrm>
            <a:off x="17375772" y="8724900"/>
            <a:ext cx="978022"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NAME</a:t>
            </a:r>
            <a:endParaRPr b="0" i="0" sz="2400" u="none" cap="none" strike="noStrike">
              <a:solidFill>
                <a:schemeClr val="dk1"/>
              </a:solidFill>
              <a:latin typeface="Calibri"/>
              <a:ea typeface="Calibri"/>
              <a:cs typeface="Calibri"/>
              <a:sym typeface="Calibri"/>
            </a:endParaRPr>
          </a:p>
        </p:txBody>
      </p:sp>
      <p:sp>
        <p:nvSpPr>
          <p:cNvPr id="294" name="Google Shape;294;p9"/>
          <p:cNvSpPr/>
          <p:nvPr/>
        </p:nvSpPr>
        <p:spPr>
          <a:xfrm>
            <a:off x="21529191" y="4775200"/>
            <a:ext cx="978022"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NAME</a:t>
            </a:r>
            <a:endParaRPr b="0" i="0" sz="2400" u="none" cap="none" strike="noStrike">
              <a:solidFill>
                <a:schemeClr val="dk1"/>
              </a:solidFill>
              <a:latin typeface="Calibri"/>
              <a:ea typeface="Calibri"/>
              <a:cs typeface="Calibri"/>
              <a:sym typeface="Calibri"/>
            </a:endParaRPr>
          </a:p>
        </p:txBody>
      </p:sp>
      <p:sp>
        <p:nvSpPr>
          <p:cNvPr id="295" name="Google Shape;295;p9"/>
          <p:cNvSpPr/>
          <p:nvPr/>
        </p:nvSpPr>
        <p:spPr>
          <a:xfrm>
            <a:off x="21160845" y="9220200"/>
            <a:ext cx="978022"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NAME</a:t>
            </a:r>
            <a:endParaRPr b="0" i="0" sz="2400" u="none" cap="none" strike="noStrike">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00" name="Shape 300"/>
        <p:cNvGrpSpPr/>
        <p:nvPr/>
      </p:nvGrpSpPr>
      <p:grpSpPr>
        <a:xfrm>
          <a:off x="0" y="0"/>
          <a:ext cx="0" cy="0"/>
          <a:chOff x="0" y="0"/>
          <a:chExt cx="0" cy="0"/>
        </a:xfrm>
      </p:grpSpPr>
      <p:sp>
        <p:nvSpPr>
          <p:cNvPr id="301" name="Google Shape;301;p10"/>
          <p:cNvSpPr/>
          <p:nvPr/>
        </p:nvSpPr>
        <p:spPr>
          <a:xfrm>
            <a:off x="1041530" y="3035300"/>
            <a:ext cx="8243330" cy="1841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10"/>
          <p:cNvSpPr/>
          <p:nvPr/>
        </p:nvSpPr>
        <p:spPr>
          <a:xfrm>
            <a:off x="1168546" y="3162300"/>
            <a:ext cx="8395749" cy="19939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9600"/>
              <a:buFont typeface="Sintony"/>
              <a:buNone/>
            </a:pPr>
            <a:r>
              <a:rPr b="1" i="0" lang="en-US" sz="9600" u="none" cap="none" strike="noStrike">
                <a:solidFill>
                  <a:srgbClr val="000000"/>
                </a:solidFill>
                <a:latin typeface="Sintony"/>
                <a:ea typeface="Sintony"/>
                <a:cs typeface="Sintony"/>
                <a:sym typeface="Sintony"/>
              </a:rPr>
              <a:t>PROJECTIONS</a:t>
            </a:r>
            <a:endParaRPr b="0" i="0" sz="9600" u="none" cap="none" strike="noStrike">
              <a:solidFill>
                <a:schemeClr val="dk1"/>
              </a:solidFill>
              <a:latin typeface="Calibri"/>
              <a:ea typeface="Calibri"/>
              <a:cs typeface="Calibri"/>
              <a:sym typeface="Calibri"/>
            </a:endParaRPr>
          </a:p>
        </p:txBody>
      </p:sp>
      <p:pic>
        <p:nvPicPr>
          <p:cNvPr descr=" " id="303" name="Google Shape;303;p10"/>
          <p:cNvPicPr preferRelativeResize="0"/>
          <p:nvPr/>
        </p:nvPicPr>
        <p:blipFill rotWithShape="1">
          <a:blip r:embed="rId3">
            <a:alphaModFix/>
          </a:blip>
          <a:srcRect b="0" l="0" r="0" t="0"/>
          <a:stretch/>
        </p:blipFill>
        <p:spPr>
          <a:xfrm>
            <a:off x="1016127" y="1892300"/>
            <a:ext cx="22354794" cy="12700"/>
          </a:xfrm>
          <a:prstGeom prst="rect">
            <a:avLst/>
          </a:prstGeom>
          <a:noFill/>
          <a:ln>
            <a:noFill/>
          </a:ln>
        </p:spPr>
      </p:pic>
      <p:sp>
        <p:nvSpPr>
          <p:cNvPr id="304" name="Google Shape;304;p10"/>
          <p:cNvSpPr/>
          <p:nvPr/>
        </p:nvSpPr>
        <p:spPr>
          <a:xfrm>
            <a:off x="1016127" y="546100"/>
            <a:ext cx="3124591"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5" name="Google Shape;305;p10"/>
          <p:cNvSpPr/>
          <p:nvPr/>
        </p:nvSpPr>
        <p:spPr>
          <a:xfrm>
            <a:off x="1276510" y="863600"/>
            <a:ext cx="270543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YOUR LOGO HERE</a:t>
            </a:r>
            <a:endParaRPr b="0" i="0" sz="2400" u="none" cap="none" strike="noStrike">
              <a:solidFill>
                <a:schemeClr val="dk1"/>
              </a:solidFill>
              <a:latin typeface="Calibri"/>
              <a:ea typeface="Calibri"/>
              <a:cs typeface="Calibri"/>
              <a:sym typeface="Calibri"/>
            </a:endParaRPr>
          </a:p>
        </p:txBody>
      </p:sp>
      <p:sp>
        <p:nvSpPr>
          <p:cNvPr id="306" name="Google Shape;306;p10"/>
          <p:cNvSpPr/>
          <p:nvPr/>
        </p:nvSpPr>
        <p:spPr>
          <a:xfrm>
            <a:off x="6515914" y="546100"/>
            <a:ext cx="1282860"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10"/>
          <p:cNvSpPr/>
          <p:nvPr/>
        </p:nvSpPr>
        <p:spPr>
          <a:xfrm>
            <a:off x="6642930" y="831850"/>
            <a:ext cx="1003425" cy="5588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Poppins Medium"/>
              <a:buNone/>
            </a:pPr>
            <a:r>
              <a:rPr b="0" i="0" lang="en-US" sz="2400" u="none" cap="none" strike="noStrike">
                <a:solidFill>
                  <a:srgbClr val="000000"/>
                </a:solidFill>
                <a:latin typeface="Poppins Medium"/>
                <a:ea typeface="Poppins Medium"/>
                <a:cs typeface="Poppins Medium"/>
                <a:sym typeface="Poppins Medium"/>
              </a:rPr>
              <a:t>8  - 13</a:t>
            </a:r>
            <a:endParaRPr b="0" i="0" sz="2400" u="none" cap="none" strike="noStrike">
              <a:solidFill>
                <a:schemeClr val="dk1"/>
              </a:solidFill>
              <a:latin typeface="Calibri"/>
              <a:ea typeface="Calibri"/>
              <a:cs typeface="Calibri"/>
              <a:sym typeface="Calibri"/>
            </a:endParaRPr>
          </a:p>
        </p:txBody>
      </p:sp>
      <p:sp>
        <p:nvSpPr>
          <p:cNvPr id="308" name="Google Shape;308;p10"/>
          <p:cNvSpPr/>
          <p:nvPr/>
        </p:nvSpPr>
        <p:spPr>
          <a:xfrm>
            <a:off x="19725565" y="850900"/>
            <a:ext cx="3734267"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 name="Google Shape;309;p10"/>
          <p:cNvSpPr/>
          <p:nvPr/>
        </p:nvSpPr>
        <p:spPr>
          <a:xfrm>
            <a:off x="19852581" y="977900"/>
            <a:ext cx="358184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CONTACT INFORMATION</a:t>
            </a:r>
            <a:endParaRPr b="0" i="0" sz="2400" u="none" cap="none" strike="noStrike">
              <a:solidFill>
                <a:schemeClr val="dk1"/>
              </a:solidFill>
              <a:latin typeface="Calibri"/>
              <a:ea typeface="Calibri"/>
              <a:cs typeface="Calibri"/>
              <a:sym typeface="Calibri"/>
            </a:endParaRPr>
          </a:p>
        </p:txBody>
      </p:sp>
      <p:sp>
        <p:nvSpPr>
          <p:cNvPr id="310" name="Google Shape;310;p10"/>
          <p:cNvSpPr/>
          <p:nvPr/>
        </p:nvSpPr>
        <p:spPr>
          <a:xfrm>
            <a:off x="10186673" y="5715000"/>
            <a:ext cx="228629" cy="2286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 name="Google Shape;311;p10"/>
          <p:cNvSpPr/>
          <p:nvPr/>
        </p:nvSpPr>
        <p:spPr>
          <a:xfrm>
            <a:off x="10186673" y="8229600"/>
            <a:ext cx="228629" cy="2286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10"/>
          <p:cNvSpPr/>
          <p:nvPr/>
        </p:nvSpPr>
        <p:spPr>
          <a:xfrm>
            <a:off x="16486661" y="6159500"/>
            <a:ext cx="228629" cy="2286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 name="Google Shape;313;p10"/>
          <p:cNvSpPr/>
          <p:nvPr/>
        </p:nvSpPr>
        <p:spPr>
          <a:xfrm>
            <a:off x="16486661" y="9575800"/>
            <a:ext cx="228629" cy="2286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p10"/>
          <p:cNvSpPr/>
          <p:nvPr/>
        </p:nvSpPr>
        <p:spPr>
          <a:xfrm>
            <a:off x="10186673" y="10528300"/>
            <a:ext cx="228629" cy="2286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descr=" " id="315" name="Google Shape;315;p10"/>
          <p:cNvPicPr preferRelativeResize="0"/>
          <p:nvPr/>
        </p:nvPicPr>
        <p:blipFill rotWithShape="1">
          <a:blip r:embed="rId4">
            <a:alphaModFix/>
          </a:blip>
          <a:srcRect b="0" l="0" r="0" t="0"/>
          <a:stretch/>
        </p:blipFill>
        <p:spPr>
          <a:xfrm>
            <a:off x="2260883" y="7658100"/>
            <a:ext cx="5830029" cy="2933700"/>
          </a:xfrm>
          <a:prstGeom prst="rect">
            <a:avLst/>
          </a:prstGeom>
          <a:noFill/>
          <a:ln>
            <a:noFill/>
          </a:ln>
        </p:spPr>
      </p:pic>
      <p:pic>
        <p:nvPicPr>
          <p:cNvPr descr=" " id="316" name="Google Shape;316;p10"/>
          <p:cNvPicPr preferRelativeResize="0"/>
          <p:nvPr/>
        </p:nvPicPr>
        <p:blipFill rotWithShape="1">
          <a:blip r:embed="rId5">
            <a:alphaModFix/>
          </a:blip>
          <a:srcRect b="0" l="0" r="0" t="0"/>
          <a:stretch/>
        </p:blipFill>
        <p:spPr>
          <a:xfrm>
            <a:off x="2217865" y="5943600"/>
            <a:ext cx="73333" cy="6032500"/>
          </a:xfrm>
          <a:prstGeom prst="rect">
            <a:avLst/>
          </a:prstGeom>
          <a:noFill/>
          <a:ln>
            <a:noFill/>
          </a:ln>
        </p:spPr>
      </p:pic>
      <p:pic>
        <p:nvPicPr>
          <p:cNvPr descr=" " id="317" name="Google Shape;317;p10"/>
          <p:cNvPicPr preferRelativeResize="0"/>
          <p:nvPr/>
        </p:nvPicPr>
        <p:blipFill rotWithShape="1">
          <a:blip r:embed="rId6">
            <a:alphaModFix/>
          </a:blip>
          <a:srcRect b="0" l="0" r="0" t="0"/>
          <a:stretch/>
        </p:blipFill>
        <p:spPr>
          <a:xfrm>
            <a:off x="2260883" y="8826500"/>
            <a:ext cx="5830029" cy="12700"/>
          </a:xfrm>
          <a:prstGeom prst="rect">
            <a:avLst/>
          </a:prstGeom>
          <a:noFill/>
          <a:ln>
            <a:noFill/>
          </a:ln>
        </p:spPr>
      </p:pic>
      <p:pic>
        <p:nvPicPr>
          <p:cNvPr descr=" " id="318" name="Google Shape;318;p10"/>
          <p:cNvPicPr preferRelativeResize="0"/>
          <p:nvPr/>
        </p:nvPicPr>
        <p:blipFill rotWithShape="1">
          <a:blip r:embed="rId7">
            <a:alphaModFix/>
          </a:blip>
          <a:srcRect b="0" l="0" r="0" t="0"/>
          <a:stretch/>
        </p:blipFill>
        <p:spPr>
          <a:xfrm>
            <a:off x="2248181" y="11945789"/>
            <a:ext cx="6033254" cy="73323"/>
          </a:xfrm>
          <a:prstGeom prst="rect">
            <a:avLst/>
          </a:prstGeom>
          <a:noFill/>
          <a:ln>
            <a:noFill/>
          </a:ln>
        </p:spPr>
      </p:pic>
      <p:sp>
        <p:nvSpPr>
          <p:cNvPr id="319" name="Google Shape;319;p10"/>
          <p:cNvSpPr/>
          <p:nvPr/>
        </p:nvSpPr>
        <p:spPr>
          <a:xfrm rot="-5400000">
            <a:off x="1425626" y="6195299"/>
            <a:ext cx="990724"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SALES</a:t>
            </a:r>
            <a:endParaRPr b="0" i="0" sz="2400" u="none" cap="none" strike="noStrike">
              <a:solidFill>
                <a:schemeClr val="dk1"/>
              </a:solidFill>
              <a:latin typeface="Calibri"/>
              <a:ea typeface="Calibri"/>
              <a:cs typeface="Calibri"/>
              <a:sym typeface="Calibri"/>
            </a:endParaRPr>
          </a:p>
        </p:txBody>
      </p:sp>
      <p:sp>
        <p:nvSpPr>
          <p:cNvPr id="320" name="Google Shape;320;p10"/>
          <p:cNvSpPr/>
          <p:nvPr/>
        </p:nvSpPr>
        <p:spPr>
          <a:xfrm>
            <a:off x="4736465" y="12163295"/>
            <a:ext cx="3658057"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NUMBER OF UNITS SOLD</a:t>
            </a:r>
            <a:endParaRPr b="0" i="0" sz="2400" u="none" cap="none" strike="noStrike">
              <a:solidFill>
                <a:schemeClr val="dk1"/>
              </a:solidFill>
              <a:latin typeface="Calibri"/>
              <a:ea typeface="Calibri"/>
              <a:cs typeface="Calibri"/>
              <a:sym typeface="Calibri"/>
            </a:endParaRPr>
          </a:p>
        </p:txBody>
      </p:sp>
      <p:pic>
        <p:nvPicPr>
          <p:cNvPr descr=" " id="321" name="Google Shape;321;p10"/>
          <p:cNvPicPr preferRelativeResize="0"/>
          <p:nvPr/>
        </p:nvPicPr>
        <p:blipFill rotWithShape="1">
          <a:blip r:embed="rId8">
            <a:alphaModFix/>
          </a:blip>
          <a:srcRect b="0" l="0" r="0" t="0"/>
          <a:stretch/>
        </p:blipFill>
        <p:spPr>
          <a:xfrm>
            <a:off x="2256134" y="7671718"/>
            <a:ext cx="5834777" cy="2361282"/>
          </a:xfrm>
          <a:prstGeom prst="rect">
            <a:avLst/>
          </a:prstGeom>
          <a:noFill/>
          <a:ln>
            <a:noFill/>
          </a:ln>
        </p:spPr>
      </p:pic>
      <p:pic>
        <p:nvPicPr>
          <p:cNvPr descr=" " id="322" name="Google Shape;322;p10"/>
          <p:cNvPicPr preferRelativeResize="0"/>
          <p:nvPr/>
        </p:nvPicPr>
        <p:blipFill rotWithShape="1">
          <a:blip r:embed="rId9">
            <a:alphaModFix/>
          </a:blip>
          <a:srcRect b="0" l="0" r="0" t="0"/>
          <a:stretch/>
        </p:blipFill>
        <p:spPr>
          <a:xfrm>
            <a:off x="2251587" y="5693643"/>
            <a:ext cx="5864727" cy="6295157"/>
          </a:xfrm>
          <a:prstGeom prst="rect">
            <a:avLst/>
          </a:prstGeom>
          <a:noFill/>
          <a:ln>
            <a:noFill/>
          </a:ln>
        </p:spPr>
      </p:pic>
      <p:sp>
        <p:nvSpPr>
          <p:cNvPr id="323" name="Google Shape;323;p10"/>
          <p:cNvSpPr/>
          <p:nvPr/>
        </p:nvSpPr>
        <p:spPr>
          <a:xfrm>
            <a:off x="2260883" y="10591800"/>
            <a:ext cx="5830029" cy="1384300"/>
          </a:xfrm>
          <a:prstGeom prst="rect">
            <a:avLst/>
          </a:prstGeom>
          <a:solidFill>
            <a:srgbClr val="17171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descr=" " id="324" name="Google Shape;324;p10"/>
          <p:cNvPicPr preferRelativeResize="0"/>
          <p:nvPr/>
        </p:nvPicPr>
        <p:blipFill rotWithShape="1">
          <a:blip r:embed="rId10">
            <a:alphaModFix/>
          </a:blip>
          <a:srcRect b="0" l="0" r="0" t="0"/>
          <a:stretch/>
        </p:blipFill>
        <p:spPr>
          <a:xfrm>
            <a:off x="2260883" y="8870950"/>
            <a:ext cx="2883260" cy="3105150"/>
          </a:xfrm>
          <a:prstGeom prst="rect">
            <a:avLst/>
          </a:prstGeom>
          <a:noFill/>
          <a:ln>
            <a:noFill/>
          </a:ln>
        </p:spPr>
      </p:pic>
      <p:pic>
        <p:nvPicPr>
          <p:cNvPr descr=" " id="325" name="Google Shape;325;p10"/>
          <p:cNvPicPr preferRelativeResize="0"/>
          <p:nvPr/>
        </p:nvPicPr>
        <p:blipFill rotWithShape="1">
          <a:blip r:embed="rId11">
            <a:alphaModFix/>
          </a:blip>
          <a:srcRect b="0" l="0" r="0" t="0"/>
          <a:stretch/>
        </p:blipFill>
        <p:spPr>
          <a:xfrm>
            <a:off x="5201300" y="5702300"/>
            <a:ext cx="2915014" cy="3130550"/>
          </a:xfrm>
          <a:prstGeom prst="rect">
            <a:avLst/>
          </a:prstGeom>
          <a:noFill/>
          <a:ln>
            <a:noFill/>
          </a:ln>
        </p:spPr>
      </p:pic>
      <p:sp>
        <p:nvSpPr>
          <p:cNvPr id="326" name="Google Shape;326;p10"/>
          <p:cNvSpPr/>
          <p:nvPr/>
        </p:nvSpPr>
        <p:spPr>
          <a:xfrm>
            <a:off x="5093337" y="8712200"/>
            <a:ext cx="228629" cy="2286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10"/>
          <p:cNvSpPr/>
          <p:nvPr/>
        </p:nvSpPr>
        <p:spPr>
          <a:xfrm>
            <a:off x="10974172" y="5702300"/>
            <a:ext cx="3429429" cy="1282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10"/>
          <p:cNvSpPr/>
          <p:nvPr/>
        </p:nvSpPr>
        <p:spPr>
          <a:xfrm>
            <a:off x="11101187" y="5829300"/>
            <a:ext cx="3251606" cy="11049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a:t>
            </a:r>
            <a:endParaRPr b="0" i="0" sz="1800" u="none" cap="none" strike="noStrike">
              <a:solidFill>
                <a:schemeClr val="dk1"/>
              </a:solidFill>
              <a:latin typeface="Calibri"/>
              <a:ea typeface="Calibri"/>
              <a:cs typeface="Calibri"/>
              <a:sym typeface="Calibri"/>
            </a:endParaRPr>
          </a:p>
        </p:txBody>
      </p:sp>
      <p:sp>
        <p:nvSpPr>
          <p:cNvPr id="329" name="Google Shape;329;p10"/>
          <p:cNvSpPr/>
          <p:nvPr/>
        </p:nvSpPr>
        <p:spPr>
          <a:xfrm>
            <a:off x="10974172" y="4851400"/>
            <a:ext cx="2260883" cy="850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 name="Google Shape;330;p10"/>
          <p:cNvSpPr/>
          <p:nvPr/>
        </p:nvSpPr>
        <p:spPr>
          <a:xfrm>
            <a:off x="11101187" y="4978400"/>
            <a:ext cx="2159270" cy="749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3600"/>
              <a:buFont typeface="Sintony"/>
              <a:buNone/>
            </a:pPr>
            <a:r>
              <a:rPr b="1" i="0" lang="en-US" sz="3600" u="none" cap="none" strike="noStrike">
                <a:solidFill>
                  <a:srgbClr val="171717"/>
                </a:solidFill>
                <a:latin typeface="Sintony"/>
                <a:ea typeface="Sintony"/>
                <a:cs typeface="Sintony"/>
                <a:sym typeface="Sintony"/>
              </a:rPr>
              <a:t>Text here</a:t>
            </a:r>
            <a:endParaRPr b="0" i="0" sz="3600" u="none" cap="none" strike="noStrike">
              <a:solidFill>
                <a:schemeClr val="dk1"/>
              </a:solidFill>
              <a:latin typeface="Calibri"/>
              <a:ea typeface="Calibri"/>
              <a:cs typeface="Calibri"/>
              <a:sym typeface="Calibri"/>
            </a:endParaRPr>
          </a:p>
        </p:txBody>
      </p:sp>
      <p:sp>
        <p:nvSpPr>
          <p:cNvPr id="331" name="Google Shape;331;p10"/>
          <p:cNvSpPr/>
          <p:nvPr/>
        </p:nvSpPr>
        <p:spPr>
          <a:xfrm>
            <a:off x="17274159" y="5918200"/>
            <a:ext cx="3429429" cy="1282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 name="Google Shape;332;p10"/>
          <p:cNvSpPr/>
          <p:nvPr/>
        </p:nvSpPr>
        <p:spPr>
          <a:xfrm>
            <a:off x="17401175" y="6045200"/>
            <a:ext cx="3251606" cy="11049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a:t>
            </a:r>
            <a:endParaRPr b="0" i="0" sz="1800" u="none" cap="none" strike="noStrike">
              <a:solidFill>
                <a:schemeClr val="dk1"/>
              </a:solidFill>
              <a:latin typeface="Calibri"/>
              <a:ea typeface="Calibri"/>
              <a:cs typeface="Calibri"/>
              <a:sym typeface="Calibri"/>
            </a:endParaRPr>
          </a:p>
        </p:txBody>
      </p:sp>
      <p:sp>
        <p:nvSpPr>
          <p:cNvPr id="333" name="Google Shape;333;p10"/>
          <p:cNvSpPr/>
          <p:nvPr/>
        </p:nvSpPr>
        <p:spPr>
          <a:xfrm>
            <a:off x="17274159" y="5067300"/>
            <a:ext cx="2260883" cy="850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 name="Google Shape;334;p10"/>
          <p:cNvSpPr/>
          <p:nvPr/>
        </p:nvSpPr>
        <p:spPr>
          <a:xfrm>
            <a:off x="17401175" y="5194300"/>
            <a:ext cx="2006851" cy="596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 name="Google Shape;335;p10"/>
          <p:cNvSpPr/>
          <p:nvPr/>
        </p:nvSpPr>
        <p:spPr>
          <a:xfrm>
            <a:off x="17401175" y="5194300"/>
            <a:ext cx="2159270" cy="749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3600"/>
              <a:buFont typeface="Sintony"/>
              <a:buNone/>
            </a:pPr>
            <a:r>
              <a:rPr b="1" i="0" lang="en-US" sz="3600" u="none" cap="none" strike="noStrike">
                <a:solidFill>
                  <a:srgbClr val="171717"/>
                </a:solidFill>
                <a:latin typeface="Sintony"/>
                <a:ea typeface="Sintony"/>
                <a:cs typeface="Sintony"/>
                <a:sym typeface="Sintony"/>
              </a:rPr>
              <a:t>Text here</a:t>
            </a:r>
            <a:endParaRPr b="0" i="0" sz="3600" u="none" cap="none" strike="noStrike">
              <a:solidFill>
                <a:schemeClr val="dk1"/>
              </a:solidFill>
              <a:latin typeface="Calibri"/>
              <a:ea typeface="Calibri"/>
              <a:cs typeface="Calibri"/>
              <a:sym typeface="Calibri"/>
            </a:endParaRPr>
          </a:p>
        </p:txBody>
      </p:sp>
      <p:sp>
        <p:nvSpPr>
          <p:cNvPr id="336" name="Google Shape;336;p10"/>
          <p:cNvSpPr/>
          <p:nvPr/>
        </p:nvSpPr>
        <p:spPr>
          <a:xfrm>
            <a:off x="17274159" y="8585200"/>
            <a:ext cx="2260883" cy="850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 name="Google Shape;337;p10"/>
          <p:cNvSpPr/>
          <p:nvPr/>
        </p:nvSpPr>
        <p:spPr>
          <a:xfrm>
            <a:off x="17401175" y="8712200"/>
            <a:ext cx="2006851" cy="596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 name="Google Shape;338;p10"/>
          <p:cNvSpPr/>
          <p:nvPr/>
        </p:nvSpPr>
        <p:spPr>
          <a:xfrm>
            <a:off x="17401175" y="8712200"/>
            <a:ext cx="2159270" cy="749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3600"/>
              <a:buFont typeface="Sintony"/>
              <a:buNone/>
            </a:pPr>
            <a:r>
              <a:rPr b="1" i="0" lang="en-US" sz="3600" u="none" cap="none" strike="noStrike">
                <a:solidFill>
                  <a:srgbClr val="171717"/>
                </a:solidFill>
                <a:latin typeface="Sintony"/>
                <a:ea typeface="Sintony"/>
                <a:cs typeface="Sintony"/>
                <a:sym typeface="Sintony"/>
              </a:rPr>
              <a:t>Text here</a:t>
            </a:r>
            <a:endParaRPr b="0" i="0" sz="3600" u="none" cap="none" strike="noStrike">
              <a:solidFill>
                <a:schemeClr val="dk1"/>
              </a:solidFill>
              <a:latin typeface="Calibri"/>
              <a:ea typeface="Calibri"/>
              <a:cs typeface="Calibri"/>
              <a:sym typeface="Calibri"/>
            </a:endParaRPr>
          </a:p>
        </p:txBody>
      </p:sp>
      <p:sp>
        <p:nvSpPr>
          <p:cNvPr id="339" name="Google Shape;339;p10"/>
          <p:cNvSpPr/>
          <p:nvPr/>
        </p:nvSpPr>
        <p:spPr>
          <a:xfrm>
            <a:off x="17274159" y="9436100"/>
            <a:ext cx="3429429" cy="1282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 name="Google Shape;340;p10"/>
          <p:cNvSpPr/>
          <p:nvPr/>
        </p:nvSpPr>
        <p:spPr>
          <a:xfrm>
            <a:off x="17401175" y="9563100"/>
            <a:ext cx="3251606" cy="11049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a:t>
            </a:r>
            <a:endParaRPr b="0" i="0" sz="1800" u="none" cap="none" strike="noStrike">
              <a:solidFill>
                <a:schemeClr val="dk1"/>
              </a:solidFill>
              <a:latin typeface="Calibri"/>
              <a:ea typeface="Calibri"/>
              <a:cs typeface="Calibri"/>
              <a:sym typeface="Calibri"/>
            </a:endParaRPr>
          </a:p>
        </p:txBody>
      </p:sp>
      <p:sp>
        <p:nvSpPr>
          <p:cNvPr id="341" name="Google Shape;341;p10"/>
          <p:cNvSpPr/>
          <p:nvPr/>
        </p:nvSpPr>
        <p:spPr>
          <a:xfrm>
            <a:off x="10974172" y="8128000"/>
            <a:ext cx="3429429" cy="1282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10"/>
          <p:cNvSpPr/>
          <p:nvPr/>
        </p:nvSpPr>
        <p:spPr>
          <a:xfrm>
            <a:off x="11101187" y="8255000"/>
            <a:ext cx="3251606" cy="11049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a:t>
            </a:r>
            <a:endParaRPr b="0" i="0" sz="1800" u="none" cap="none" strike="noStrike">
              <a:solidFill>
                <a:schemeClr val="dk1"/>
              </a:solidFill>
              <a:latin typeface="Calibri"/>
              <a:ea typeface="Calibri"/>
              <a:cs typeface="Calibri"/>
              <a:sym typeface="Calibri"/>
            </a:endParaRPr>
          </a:p>
        </p:txBody>
      </p:sp>
      <p:sp>
        <p:nvSpPr>
          <p:cNvPr id="343" name="Google Shape;343;p10"/>
          <p:cNvSpPr/>
          <p:nvPr/>
        </p:nvSpPr>
        <p:spPr>
          <a:xfrm>
            <a:off x="10974172" y="10591800"/>
            <a:ext cx="3429429" cy="1282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p10"/>
          <p:cNvSpPr/>
          <p:nvPr/>
        </p:nvSpPr>
        <p:spPr>
          <a:xfrm>
            <a:off x="11101187" y="10718800"/>
            <a:ext cx="3251606" cy="11049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 </a:t>
            </a:r>
            <a:endParaRPr b="0" i="0" sz="1800" u="none" cap="none" strike="noStrike">
              <a:solidFill>
                <a:schemeClr val="dk1"/>
              </a:solidFill>
              <a:latin typeface="Calibri"/>
              <a:ea typeface="Calibri"/>
              <a:cs typeface="Calibri"/>
              <a:sym typeface="Calibri"/>
            </a:endParaRPr>
          </a:p>
        </p:txBody>
      </p:sp>
      <p:sp>
        <p:nvSpPr>
          <p:cNvPr id="345" name="Google Shape;345;p10"/>
          <p:cNvSpPr/>
          <p:nvPr/>
        </p:nvSpPr>
        <p:spPr>
          <a:xfrm>
            <a:off x="10974172" y="7277100"/>
            <a:ext cx="2260883" cy="850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10"/>
          <p:cNvSpPr/>
          <p:nvPr/>
        </p:nvSpPr>
        <p:spPr>
          <a:xfrm>
            <a:off x="11101187" y="7404100"/>
            <a:ext cx="2159270" cy="749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3600"/>
              <a:buFont typeface="Sintony"/>
              <a:buNone/>
            </a:pPr>
            <a:r>
              <a:rPr b="1" i="0" lang="en-US" sz="3600" u="none" cap="none" strike="noStrike">
                <a:solidFill>
                  <a:srgbClr val="171717"/>
                </a:solidFill>
                <a:latin typeface="Sintony"/>
                <a:ea typeface="Sintony"/>
                <a:cs typeface="Sintony"/>
                <a:sym typeface="Sintony"/>
              </a:rPr>
              <a:t>Text here</a:t>
            </a:r>
            <a:endParaRPr b="0" i="0" sz="3600" u="none" cap="none" strike="noStrike">
              <a:solidFill>
                <a:schemeClr val="dk1"/>
              </a:solidFill>
              <a:latin typeface="Calibri"/>
              <a:ea typeface="Calibri"/>
              <a:cs typeface="Calibri"/>
              <a:sym typeface="Calibri"/>
            </a:endParaRPr>
          </a:p>
        </p:txBody>
      </p:sp>
      <p:sp>
        <p:nvSpPr>
          <p:cNvPr id="347" name="Google Shape;347;p10"/>
          <p:cNvSpPr/>
          <p:nvPr/>
        </p:nvSpPr>
        <p:spPr>
          <a:xfrm>
            <a:off x="10974172" y="9702800"/>
            <a:ext cx="2260883" cy="850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p10"/>
          <p:cNvSpPr/>
          <p:nvPr/>
        </p:nvSpPr>
        <p:spPr>
          <a:xfrm>
            <a:off x="11101187" y="9829800"/>
            <a:ext cx="2159270" cy="749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3600"/>
              <a:buFont typeface="Sintony"/>
              <a:buNone/>
            </a:pPr>
            <a:r>
              <a:rPr b="1" i="0" lang="en-US" sz="3600" u="none" cap="none" strike="noStrike">
                <a:solidFill>
                  <a:srgbClr val="171717"/>
                </a:solidFill>
                <a:latin typeface="Sintony"/>
                <a:ea typeface="Sintony"/>
                <a:cs typeface="Sintony"/>
                <a:sym typeface="Sintony"/>
              </a:rPr>
              <a:t>Text here</a:t>
            </a:r>
            <a:endParaRPr b="0" i="0" sz="3600" u="none" cap="none" strike="noStrike">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53" name="Shape 353"/>
        <p:cNvGrpSpPr/>
        <p:nvPr/>
      </p:nvGrpSpPr>
      <p:grpSpPr>
        <a:xfrm>
          <a:off x="0" y="0"/>
          <a:ext cx="0" cy="0"/>
          <a:chOff x="0" y="0"/>
          <a:chExt cx="0" cy="0"/>
        </a:xfrm>
      </p:grpSpPr>
      <p:sp>
        <p:nvSpPr>
          <p:cNvPr id="354" name="Google Shape;354;p11"/>
          <p:cNvSpPr/>
          <p:nvPr/>
        </p:nvSpPr>
        <p:spPr>
          <a:xfrm>
            <a:off x="1016127" y="2730500"/>
            <a:ext cx="5677610" cy="1841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 name="Google Shape;355;p11"/>
          <p:cNvSpPr/>
          <p:nvPr/>
        </p:nvSpPr>
        <p:spPr>
          <a:xfrm>
            <a:off x="1143143" y="2857500"/>
            <a:ext cx="5830029" cy="19939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9600"/>
              <a:buFont typeface="Sintony"/>
              <a:buNone/>
            </a:pPr>
            <a:r>
              <a:rPr b="1" i="0" lang="en-US" sz="9600" u="none" cap="none" strike="noStrike">
                <a:solidFill>
                  <a:srgbClr val="000000"/>
                </a:solidFill>
                <a:latin typeface="Sintony"/>
                <a:ea typeface="Sintony"/>
                <a:cs typeface="Sintony"/>
                <a:sym typeface="Sintony"/>
              </a:rPr>
              <a:t>FUNDING</a:t>
            </a:r>
            <a:endParaRPr b="0" i="0" sz="9600" u="none" cap="none" strike="noStrike">
              <a:solidFill>
                <a:schemeClr val="dk1"/>
              </a:solidFill>
              <a:latin typeface="Calibri"/>
              <a:ea typeface="Calibri"/>
              <a:cs typeface="Calibri"/>
              <a:sym typeface="Calibri"/>
            </a:endParaRPr>
          </a:p>
        </p:txBody>
      </p:sp>
      <p:pic>
        <p:nvPicPr>
          <p:cNvPr descr=" " id="356" name="Google Shape;356;p11"/>
          <p:cNvPicPr preferRelativeResize="0"/>
          <p:nvPr/>
        </p:nvPicPr>
        <p:blipFill rotWithShape="1">
          <a:blip r:embed="rId3">
            <a:alphaModFix/>
          </a:blip>
          <a:srcRect b="0" l="0" r="0" t="0"/>
          <a:stretch/>
        </p:blipFill>
        <p:spPr>
          <a:xfrm>
            <a:off x="1016127" y="1892300"/>
            <a:ext cx="22354794" cy="12700"/>
          </a:xfrm>
          <a:prstGeom prst="rect">
            <a:avLst/>
          </a:prstGeom>
          <a:noFill/>
          <a:ln>
            <a:noFill/>
          </a:ln>
        </p:spPr>
      </p:pic>
      <p:pic>
        <p:nvPicPr>
          <p:cNvPr descr=" " id="357" name="Google Shape;357;p11"/>
          <p:cNvPicPr preferRelativeResize="0"/>
          <p:nvPr/>
        </p:nvPicPr>
        <p:blipFill rotWithShape="1">
          <a:blip r:embed="rId4">
            <a:alphaModFix/>
          </a:blip>
          <a:srcRect b="0" l="0" r="0" t="0"/>
          <a:stretch/>
        </p:blipFill>
        <p:spPr>
          <a:xfrm>
            <a:off x="0" y="7962900"/>
            <a:ext cx="24387048" cy="12700"/>
          </a:xfrm>
          <a:prstGeom prst="rect">
            <a:avLst/>
          </a:prstGeom>
          <a:noFill/>
          <a:ln>
            <a:noFill/>
          </a:ln>
        </p:spPr>
      </p:pic>
      <p:sp>
        <p:nvSpPr>
          <p:cNvPr id="358" name="Google Shape;358;p11"/>
          <p:cNvSpPr/>
          <p:nvPr/>
        </p:nvSpPr>
        <p:spPr>
          <a:xfrm>
            <a:off x="1016127" y="546100"/>
            <a:ext cx="3124591"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 name="Google Shape;359;p11"/>
          <p:cNvSpPr/>
          <p:nvPr/>
        </p:nvSpPr>
        <p:spPr>
          <a:xfrm>
            <a:off x="1276510" y="863600"/>
            <a:ext cx="270543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YOUR LOGO HERE</a:t>
            </a:r>
            <a:endParaRPr b="0" i="0" sz="2400" u="none" cap="none" strike="noStrike">
              <a:solidFill>
                <a:schemeClr val="dk1"/>
              </a:solidFill>
              <a:latin typeface="Calibri"/>
              <a:ea typeface="Calibri"/>
              <a:cs typeface="Calibri"/>
              <a:sym typeface="Calibri"/>
            </a:endParaRPr>
          </a:p>
        </p:txBody>
      </p:sp>
      <p:sp>
        <p:nvSpPr>
          <p:cNvPr id="360" name="Google Shape;360;p11"/>
          <p:cNvSpPr/>
          <p:nvPr/>
        </p:nvSpPr>
        <p:spPr>
          <a:xfrm>
            <a:off x="6515914" y="546100"/>
            <a:ext cx="1270159" cy="102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1" name="Google Shape;361;p11"/>
          <p:cNvSpPr/>
          <p:nvPr/>
        </p:nvSpPr>
        <p:spPr>
          <a:xfrm>
            <a:off x="6642930" y="863600"/>
            <a:ext cx="1092337"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00000"/>
              </a:buClr>
              <a:buSzPts val="2400"/>
              <a:buFont typeface="Sintony"/>
              <a:buNone/>
            </a:pPr>
            <a:r>
              <a:rPr b="1" i="0" lang="en-US" sz="2400" u="none" cap="none" strike="noStrike">
                <a:solidFill>
                  <a:srgbClr val="000000"/>
                </a:solidFill>
                <a:latin typeface="Sintony"/>
                <a:ea typeface="Sintony"/>
                <a:cs typeface="Sintony"/>
                <a:sym typeface="Sintony"/>
              </a:rPr>
              <a:t>9  - 13</a:t>
            </a:r>
            <a:endParaRPr b="0" i="0" sz="2400" u="none" cap="none" strike="noStrike">
              <a:solidFill>
                <a:schemeClr val="dk1"/>
              </a:solidFill>
              <a:latin typeface="Calibri"/>
              <a:ea typeface="Calibri"/>
              <a:cs typeface="Calibri"/>
              <a:sym typeface="Calibri"/>
            </a:endParaRPr>
          </a:p>
        </p:txBody>
      </p:sp>
      <p:sp>
        <p:nvSpPr>
          <p:cNvPr id="362" name="Google Shape;362;p11"/>
          <p:cNvSpPr/>
          <p:nvPr/>
        </p:nvSpPr>
        <p:spPr>
          <a:xfrm>
            <a:off x="19725565" y="850900"/>
            <a:ext cx="3734267"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3" name="Google Shape;363;p11"/>
          <p:cNvSpPr/>
          <p:nvPr/>
        </p:nvSpPr>
        <p:spPr>
          <a:xfrm>
            <a:off x="19852581" y="977900"/>
            <a:ext cx="3581848"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CONTACT INFORMATION</a:t>
            </a:r>
            <a:endParaRPr b="0" i="0" sz="2400" u="none" cap="none" strike="noStrike">
              <a:solidFill>
                <a:schemeClr val="dk1"/>
              </a:solidFill>
              <a:latin typeface="Calibri"/>
              <a:ea typeface="Calibri"/>
              <a:cs typeface="Calibri"/>
              <a:sym typeface="Calibri"/>
            </a:endParaRPr>
          </a:p>
        </p:txBody>
      </p:sp>
      <p:sp>
        <p:nvSpPr>
          <p:cNvPr id="364" name="Google Shape;364;p11"/>
          <p:cNvSpPr/>
          <p:nvPr/>
        </p:nvSpPr>
        <p:spPr>
          <a:xfrm>
            <a:off x="2667333" y="7861300"/>
            <a:ext cx="228629" cy="2286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5" name="Google Shape;365;p11"/>
          <p:cNvSpPr/>
          <p:nvPr/>
        </p:nvSpPr>
        <p:spPr>
          <a:xfrm>
            <a:off x="6414302" y="7861300"/>
            <a:ext cx="228629" cy="2286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6" name="Google Shape;366;p11"/>
          <p:cNvSpPr/>
          <p:nvPr/>
        </p:nvSpPr>
        <p:spPr>
          <a:xfrm>
            <a:off x="10161270" y="7861300"/>
            <a:ext cx="228629" cy="2286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7" name="Google Shape;367;p11"/>
          <p:cNvSpPr/>
          <p:nvPr/>
        </p:nvSpPr>
        <p:spPr>
          <a:xfrm>
            <a:off x="13908238" y="7861300"/>
            <a:ext cx="228629" cy="2286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8" name="Google Shape;368;p11"/>
          <p:cNvSpPr/>
          <p:nvPr/>
        </p:nvSpPr>
        <p:spPr>
          <a:xfrm>
            <a:off x="17655207" y="7861300"/>
            <a:ext cx="228629" cy="2286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9" name="Google Shape;369;p11"/>
          <p:cNvSpPr/>
          <p:nvPr/>
        </p:nvSpPr>
        <p:spPr>
          <a:xfrm>
            <a:off x="21402175" y="7861300"/>
            <a:ext cx="228629" cy="228600"/>
          </a:xfrm>
          <a:prstGeom prst="ellipse">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0" name="Google Shape;370;p11"/>
          <p:cNvSpPr/>
          <p:nvPr/>
        </p:nvSpPr>
        <p:spPr>
          <a:xfrm>
            <a:off x="1778222" y="6172200"/>
            <a:ext cx="3429429" cy="1282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1" name="Google Shape;371;p11"/>
          <p:cNvSpPr/>
          <p:nvPr/>
        </p:nvSpPr>
        <p:spPr>
          <a:xfrm>
            <a:off x="1905238" y="6299200"/>
            <a:ext cx="3249489" cy="110278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a:t>
            </a:r>
            <a:r>
              <a:rPr b="0" i="0" lang="en-US" sz="1700" u="none" cap="none" strike="noStrike">
                <a:solidFill>
                  <a:srgbClr val="171717"/>
                </a:solidFill>
                <a:latin typeface="Poppins Medium"/>
                <a:ea typeface="Poppins Medium"/>
                <a:cs typeface="Poppins Medium"/>
                <a:sym typeface="Poppins Medium"/>
              </a:rPr>
              <a:t> </a:t>
            </a:r>
            <a:endParaRPr b="0" i="0" sz="1800" u="none" cap="none" strike="noStrike">
              <a:solidFill>
                <a:schemeClr val="dk1"/>
              </a:solidFill>
              <a:latin typeface="Calibri"/>
              <a:ea typeface="Calibri"/>
              <a:cs typeface="Calibri"/>
              <a:sym typeface="Calibri"/>
            </a:endParaRPr>
          </a:p>
        </p:txBody>
      </p:sp>
      <p:sp>
        <p:nvSpPr>
          <p:cNvPr id="372" name="Google Shape;372;p11"/>
          <p:cNvSpPr/>
          <p:nvPr/>
        </p:nvSpPr>
        <p:spPr>
          <a:xfrm>
            <a:off x="9145143" y="6172200"/>
            <a:ext cx="3429429" cy="1282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3" name="Google Shape;373;p11"/>
          <p:cNvSpPr/>
          <p:nvPr/>
        </p:nvSpPr>
        <p:spPr>
          <a:xfrm>
            <a:off x="9272159" y="6299200"/>
            <a:ext cx="3249489" cy="110278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a:t>
            </a:r>
            <a:r>
              <a:rPr b="0" i="0" lang="en-US" sz="1700" u="none" cap="none" strike="noStrike">
                <a:solidFill>
                  <a:srgbClr val="171717"/>
                </a:solidFill>
                <a:latin typeface="Poppins Medium"/>
                <a:ea typeface="Poppins Medium"/>
                <a:cs typeface="Poppins Medium"/>
                <a:sym typeface="Poppins Medium"/>
              </a:rPr>
              <a:t> </a:t>
            </a:r>
            <a:endParaRPr b="0" i="0" sz="1800" u="none" cap="none" strike="noStrike">
              <a:solidFill>
                <a:schemeClr val="dk1"/>
              </a:solidFill>
              <a:latin typeface="Calibri"/>
              <a:ea typeface="Calibri"/>
              <a:cs typeface="Calibri"/>
              <a:sym typeface="Calibri"/>
            </a:endParaRPr>
          </a:p>
        </p:txBody>
      </p:sp>
      <p:sp>
        <p:nvSpPr>
          <p:cNvPr id="374" name="Google Shape;374;p11"/>
          <p:cNvSpPr/>
          <p:nvPr/>
        </p:nvSpPr>
        <p:spPr>
          <a:xfrm>
            <a:off x="16943918" y="6172200"/>
            <a:ext cx="3429429" cy="1282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5" name="Google Shape;375;p11"/>
          <p:cNvSpPr/>
          <p:nvPr/>
        </p:nvSpPr>
        <p:spPr>
          <a:xfrm>
            <a:off x="17070934" y="6299200"/>
            <a:ext cx="3249489" cy="110278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a:t>
            </a:r>
            <a:r>
              <a:rPr b="0" i="0" lang="en-US" sz="1700" u="none" cap="none" strike="noStrike">
                <a:solidFill>
                  <a:srgbClr val="171717"/>
                </a:solidFill>
                <a:latin typeface="Poppins Medium"/>
                <a:ea typeface="Poppins Medium"/>
                <a:cs typeface="Poppins Medium"/>
                <a:sym typeface="Poppins Medium"/>
              </a:rPr>
              <a:t> </a:t>
            </a:r>
            <a:endParaRPr b="0" i="0" sz="1800" u="none" cap="none" strike="noStrike">
              <a:solidFill>
                <a:schemeClr val="dk1"/>
              </a:solidFill>
              <a:latin typeface="Calibri"/>
              <a:ea typeface="Calibri"/>
              <a:cs typeface="Calibri"/>
              <a:sym typeface="Calibri"/>
            </a:endParaRPr>
          </a:p>
        </p:txBody>
      </p:sp>
      <p:sp>
        <p:nvSpPr>
          <p:cNvPr id="376" name="Google Shape;376;p11"/>
          <p:cNvSpPr/>
          <p:nvPr/>
        </p:nvSpPr>
        <p:spPr>
          <a:xfrm>
            <a:off x="9145143" y="5537200"/>
            <a:ext cx="1600400"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7" name="Google Shape;377;p11"/>
          <p:cNvSpPr/>
          <p:nvPr/>
        </p:nvSpPr>
        <p:spPr>
          <a:xfrm>
            <a:off x="9272159" y="5664200"/>
            <a:ext cx="1447981"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Text here</a:t>
            </a:r>
            <a:endParaRPr b="0" i="0" sz="2400" u="none" cap="none" strike="noStrike">
              <a:solidFill>
                <a:schemeClr val="dk1"/>
              </a:solidFill>
              <a:latin typeface="Calibri"/>
              <a:ea typeface="Calibri"/>
              <a:cs typeface="Calibri"/>
              <a:sym typeface="Calibri"/>
            </a:endParaRPr>
          </a:p>
        </p:txBody>
      </p:sp>
      <p:sp>
        <p:nvSpPr>
          <p:cNvPr id="378" name="Google Shape;378;p11"/>
          <p:cNvSpPr/>
          <p:nvPr/>
        </p:nvSpPr>
        <p:spPr>
          <a:xfrm>
            <a:off x="1778222" y="5461000"/>
            <a:ext cx="1600400"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9" name="Google Shape;379;p11"/>
          <p:cNvSpPr/>
          <p:nvPr/>
        </p:nvSpPr>
        <p:spPr>
          <a:xfrm>
            <a:off x="1905238" y="5588000"/>
            <a:ext cx="1447981"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Text here</a:t>
            </a:r>
            <a:endParaRPr b="0" i="0" sz="2400" u="none" cap="none" strike="noStrike">
              <a:solidFill>
                <a:schemeClr val="dk1"/>
              </a:solidFill>
              <a:latin typeface="Calibri"/>
              <a:ea typeface="Calibri"/>
              <a:cs typeface="Calibri"/>
              <a:sym typeface="Calibri"/>
            </a:endParaRPr>
          </a:p>
        </p:txBody>
      </p:sp>
      <p:sp>
        <p:nvSpPr>
          <p:cNvPr id="380" name="Google Shape;380;p11"/>
          <p:cNvSpPr/>
          <p:nvPr/>
        </p:nvSpPr>
        <p:spPr>
          <a:xfrm>
            <a:off x="16943918" y="5537200"/>
            <a:ext cx="1600400"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1" name="Google Shape;381;p11"/>
          <p:cNvSpPr/>
          <p:nvPr/>
        </p:nvSpPr>
        <p:spPr>
          <a:xfrm>
            <a:off x="17070934" y="5664200"/>
            <a:ext cx="1447981"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Text here</a:t>
            </a:r>
            <a:endParaRPr b="0" i="0" sz="2400" u="none" cap="none" strike="noStrike">
              <a:solidFill>
                <a:schemeClr val="dk1"/>
              </a:solidFill>
              <a:latin typeface="Calibri"/>
              <a:ea typeface="Calibri"/>
              <a:cs typeface="Calibri"/>
              <a:sym typeface="Calibri"/>
            </a:endParaRPr>
          </a:p>
        </p:txBody>
      </p:sp>
      <p:sp>
        <p:nvSpPr>
          <p:cNvPr id="382" name="Google Shape;382;p11"/>
          <p:cNvSpPr/>
          <p:nvPr/>
        </p:nvSpPr>
        <p:spPr>
          <a:xfrm>
            <a:off x="5321965" y="9232900"/>
            <a:ext cx="3429429" cy="1282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3" name="Google Shape;383;p11"/>
          <p:cNvSpPr/>
          <p:nvPr/>
        </p:nvSpPr>
        <p:spPr>
          <a:xfrm>
            <a:off x="5448981" y="9359900"/>
            <a:ext cx="3249489" cy="110278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a:t>
            </a:r>
            <a:r>
              <a:rPr b="0" i="0" lang="en-US" sz="1700" u="none" cap="none" strike="noStrike">
                <a:solidFill>
                  <a:srgbClr val="171717"/>
                </a:solidFill>
                <a:latin typeface="Poppins Medium"/>
                <a:ea typeface="Poppins Medium"/>
                <a:cs typeface="Poppins Medium"/>
                <a:sym typeface="Poppins Medium"/>
              </a:rPr>
              <a:t> </a:t>
            </a:r>
            <a:endParaRPr b="0" i="0" sz="1800" u="none" cap="none" strike="noStrike">
              <a:solidFill>
                <a:schemeClr val="dk1"/>
              </a:solidFill>
              <a:latin typeface="Calibri"/>
              <a:ea typeface="Calibri"/>
              <a:cs typeface="Calibri"/>
              <a:sym typeface="Calibri"/>
            </a:endParaRPr>
          </a:p>
        </p:txBody>
      </p:sp>
      <p:sp>
        <p:nvSpPr>
          <p:cNvPr id="384" name="Google Shape;384;p11"/>
          <p:cNvSpPr/>
          <p:nvPr/>
        </p:nvSpPr>
        <p:spPr>
          <a:xfrm>
            <a:off x="5321965" y="8597900"/>
            <a:ext cx="1600400"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5" name="Google Shape;385;p11"/>
          <p:cNvSpPr/>
          <p:nvPr/>
        </p:nvSpPr>
        <p:spPr>
          <a:xfrm>
            <a:off x="5448981" y="8724900"/>
            <a:ext cx="1447981"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Text here</a:t>
            </a:r>
            <a:endParaRPr b="0" i="0" sz="2400" u="none" cap="none" strike="noStrike">
              <a:solidFill>
                <a:schemeClr val="dk1"/>
              </a:solidFill>
              <a:latin typeface="Calibri"/>
              <a:ea typeface="Calibri"/>
              <a:cs typeface="Calibri"/>
              <a:sym typeface="Calibri"/>
            </a:endParaRPr>
          </a:p>
        </p:txBody>
      </p:sp>
      <p:sp>
        <p:nvSpPr>
          <p:cNvPr id="386" name="Google Shape;386;p11"/>
          <p:cNvSpPr/>
          <p:nvPr/>
        </p:nvSpPr>
        <p:spPr>
          <a:xfrm>
            <a:off x="13450981" y="9232900"/>
            <a:ext cx="3429429" cy="1282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7" name="Google Shape;387;p11"/>
          <p:cNvSpPr/>
          <p:nvPr/>
        </p:nvSpPr>
        <p:spPr>
          <a:xfrm>
            <a:off x="13577997" y="9359900"/>
            <a:ext cx="3249489" cy="110278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a:t>
            </a:r>
            <a:r>
              <a:rPr b="0" i="0" lang="en-US" sz="1700" u="none" cap="none" strike="noStrike">
                <a:solidFill>
                  <a:srgbClr val="171717"/>
                </a:solidFill>
                <a:latin typeface="Poppins Medium"/>
                <a:ea typeface="Poppins Medium"/>
                <a:cs typeface="Poppins Medium"/>
                <a:sym typeface="Poppins Medium"/>
              </a:rPr>
              <a:t> </a:t>
            </a:r>
            <a:endParaRPr b="0" i="0" sz="1800" u="none" cap="none" strike="noStrike">
              <a:solidFill>
                <a:schemeClr val="dk1"/>
              </a:solidFill>
              <a:latin typeface="Calibri"/>
              <a:ea typeface="Calibri"/>
              <a:cs typeface="Calibri"/>
              <a:sym typeface="Calibri"/>
            </a:endParaRPr>
          </a:p>
        </p:txBody>
      </p:sp>
      <p:sp>
        <p:nvSpPr>
          <p:cNvPr id="388" name="Google Shape;388;p11"/>
          <p:cNvSpPr/>
          <p:nvPr/>
        </p:nvSpPr>
        <p:spPr>
          <a:xfrm>
            <a:off x="13450981" y="8597900"/>
            <a:ext cx="1600400"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9" name="Google Shape;389;p11"/>
          <p:cNvSpPr/>
          <p:nvPr/>
        </p:nvSpPr>
        <p:spPr>
          <a:xfrm>
            <a:off x="13577997" y="8724900"/>
            <a:ext cx="1447981"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Text here</a:t>
            </a:r>
            <a:endParaRPr b="0" i="0" sz="2400" u="none" cap="none" strike="noStrike">
              <a:solidFill>
                <a:schemeClr val="dk1"/>
              </a:solidFill>
              <a:latin typeface="Calibri"/>
              <a:ea typeface="Calibri"/>
              <a:cs typeface="Calibri"/>
              <a:sym typeface="Calibri"/>
            </a:endParaRPr>
          </a:p>
        </p:txBody>
      </p:sp>
      <p:sp>
        <p:nvSpPr>
          <p:cNvPr id="390" name="Google Shape;390;p11"/>
          <p:cNvSpPr/>
          <p:nvPr/>
        </p:nvSpPr>
        <p:spPr>
          <a:xfrm>
            <a:off x="20119315" y="9232900"/>
            <a:ext cx="3429429" cy="1282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1" name="Google Shape;391;p11"/>
          <p:cNvSpPr/>
          <p:nvPr/>
        </p:nvSpPr>
        <p:spPr>
          <a:xfrm>
            <a:off x="20246330" y="9359900"/>
            <a:ext cx="3249489" cy="110278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1800"/>
              <a:buFont typeface="Poppins Medium"/>
              <a:buNone/>
            </a:pPr>
            <a:r>
              <a:rPr b="0" i="0" lang="en-US" sz="1800" u="none" cap="none" strike="noStrike">
                <a:solidFill>
                  <a:srgbClr val="171717"/>
                </a:solidFill>
                <a:latin typeface="Poppins Medium"/>
                <a:ea typeface="Poppins Medium"/>
                <a:cs typeface="Poppins Medium"/>
                <a:sym typeface="Poppins Medium"/>
              </a:rPr>
              <a:t>Nulla urna magna. Sed ac cursus erat, sit amet congue</a:t>
            </a:r>
            <a:r>
              <a:rPr b="0" i="0" lang="en-US" sz="1700" u="none" cap="none" strike="noStrike">
                <a:solidFill>
                  <a:srgbClr val="171717"/>
                </a:solidFill>
                <a:latin typeface="Poppins Medium"/>
                <a:ea typeface="Poppins Medium"/>
                <a:cs typeface="Poppins Medium"/>
                <a:sym typeface="Poppins Medium"/>
              </a:rPr>
              <a:t> </a:t>
            </a:r>
            <a:endParaRPr b="0" i="0" sz="1800" u="none" cap="none" strike="noStrike">
              <a:solidFill>
                <a:schemeClr val="dk1"/>
              </a:solidFill>
              <a:latin typeface="Calibri"/>
              <a:ea typeface="Calibri"/>
              <a:cs typeface="Calibri"/>
              <a:sym typeface="Calibri"/>
            </a:endParaRPr>
          </a:p>
        </p:txBody>
      </p:sp>
      <p:sp>
        <p:nvSpPr>
          <p:cNvPr id="392" name="Google Shape;392;p11"/>
          <p:cNvSpPr/>
          <p:nvPr/>
        </p:nvSpPr>
        <p:spPr>
          <a:xfrm>
            <a:off x="20119315" y="8597900"/>
            <a:ext cx="1600400" cy="64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3" name="Google Shape;393;p11"/>
          <p:cNvSpPr/>
          <p:nvPr/>
        </p:nvSpPr>
        <p:spPr>
          <a:xfrm>
            <a:off x="20246330" y="8724900"/>
            <a:ext cx="1447981" cy="495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171717"/>
              </a:buClr>
              <a:buSzPts val="2400"/>
              <a:buFont typeface="Sintony"/>
              <a:buNone/>
            </a:pPr>
            <a:r>
              <a:rPr b="1" i="0" lang="en-US" sz="2400" u="none" cap="none" strike="noStrike">
                <a:solidFill>
                  <a:srgbClr val="171717"/>
                </a:solidFill>
                <a:latin typeface="Sintony"/>
                <a:ea typeface="Sintony"/>
                <a:cs typeface="Sintony"/>
                <a:sym typeface="Sintony"/>
              </a:rPr>
              <a:t>Text here</a:t>
            </a:r>
            <a:endParaRPr b="0" i="0" sz="2400" u="none" cap="none" strike="noStrike">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